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7" r:id="rId3"/>
    <p:sldId id="263" r:id="rId4"/>
    <p:sldId id="258" r:id="rId5"/>
    <p:sldId id="268" r:id="rId6"/>
    <p:sldId id="264" r:id="rId7"/>
    <p:sldId id="270" r:id="rId8"/>
    <p:sldId id="272" r:id="rId9"/>
    <p:sldId id="273" r:id="rId10"/>
    <p:sldId id="274" r:id="rId11"/>
    <p:sldId id="275" r:id="rId12"/>
    <p:sldId id="271" r:id="rId13"/>
    <p:sldId id="260" r:id="rId14"/>
    <p:sldId id="261" r:id="rId15"/>
    <p:sldId id="262" r:id="rId16"/>
    <p:sldId id="266" r:id="rId17"/>
    <p:sldId id="259" r:id="rId18"/>
    <p:sldId id="265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04638-302D-4745-9798-0249EFEA7C36}" v="100" dt="2020-09-23T18:21:28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man Melkumyan" userId="f88380e7c6c2ec13" providerId="Windows Live" clId="Web-{5258353F-401B-470D-B474-C749D58EF0DE}"/>
    <pc:docChg chg="modSld sldOrd">
      <pc:chgData name="Arman Melkumyan" userId="f88380e7c6c2ec13" providerId="Windows Live" clId="Web-{5258353F-401B-470D-B474-C749D58EF0DE}" dt="2020-09-23T18:01:33.975" v="7" actId="20577"/>
      <pc:docMkLst>
        <pc:docMk/>
      </pc:docMkLst>
      <pc:sldChg chg="modSp ord">
        <pc:chgData name="Arman Melkumyan" userId="f88380e7c6c2ec13" providerId="Windows Live" clId="Web-{5258353F-401B-470D-B474-C749D58EF0DE}" dt="2020-09-23T18:01:30.069" v="6"/>
        <pc:sldMkLst>
          <pc:docMk/>
          <pc:sldMk cId="806488991" sldId="266"/>
        </pc:sldMkLst>
        <pc:spChg chg="mod">
          <ac:chgData name="Arman Melkumyan" userId="f88380e7c6c2ec13" providerId="Windows Live" clId="Web-{5258353F-401B-470D-B474-C749D58EF0DE}" dt="2020-09-23T18:01:30.069" v="6"/>
          <ac:spMkLst>
            <pc:docMk/>
            <pc:sldMk cId="806488991" sldId="266"/>
            <ac:spMk id="40" creationId="{31FFBD7C-956C-413C-8C97-EBC3A02F6258}"/>
          </ac:spMkLst>
        </pc:spChg>
      </pc:sldChg>
    </pc:docChg>
  </pc:docChgLst>
  <pc:docChgLst>
    <pc:chgData name="Arman Melkumyan" userId="f88380e7c6c2ec13" providerId="LiveId" clId="{D3A04638-302D-4745-9798-0249EFEA7C36}"/>
    <pc:docChg chg="undo custSel mod addSld delSld modSld sldOrd">
      <pc:chgData name="Arman Melkumyan" userId="f88380e7c6c2ec13" providerId="LiveId" clId="{D3A04638-302D-4745-9798-0249EFEA7C36}" dt="2020-09-26T19:55:21.620" v="3386" actId="207"/>
      <pc:docMkLst>
        <pc:docMk/>
      </pc:docMkLst>
      <pc:sldChg chg="addSp delSp modSp mod delDesignElem">
        <pc:chgData name="Arman Melkumyan" userId="f88380e7c6c2ec13" providerId="LiveId" clId="{D3A04638-302D-4745-9798-0249EFEA7C36}" dt="2020-09-23T06:38:26.255" v="1889" actId="255"/>
        <pc:sldMkLst>
          <pc:docMk/>
          <pc:sldMk cId="2230116965" sldId="256"/>
        </pc:sldMkLst>
        <pc:spChg chg="mod">
          <ac:chgData name="Arman Melkumyan" userId="f88380e7c6c2ec13" providerId="LiveId" clId="{D3A04638-302D-4745-9798-0249EFEA7C36}" dt="2020-09-23T06:34:55.436" v="1790" actId="14100"/>
          <ac:spMkLst>
            <pc:docMk/>
            <pc:sldMk cId="2230116965" sldId="256"/>
            <ac:spMk id="2" creationId="{17F2B3B6-319F-4C87-B4F5-ECD529C5E05A}"/>
          </ac:spMkLst>
        </pc:spChg>
        <pc:spChg chg="mod">
          <ac:chgData name="Arman Melkumyan" userId="f88380e7c6c2ec13" providerId="LiveId" clId="{D3A04638-302D-4745-9798-0249EFEA7C36}" dt="2020-09-23T06:38:26.255" v="1889" actId="255"/>
          <ac:spMkLst>
            <pc:docMk/>
            <pc:sldMk cId="2230116965" sldId="256"/>
            <ac:spMk id="3" creationId="{8C23F711-251E-4968-8F6E-D96A435C11B3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2230116965" sldId="256"/>
            <ac:spMk id="15" creationId="{D6CA2F4C-8E9E-4BCD-B6E8-A68A311CA651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2230116965" sldId="256"/>
            <ac:spMk id="16" creationId="{8B646C36-EEEC-4D52-8E8E-206F4CD8A3DA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2230116965" sldId="256"/>
            <ac:spMk id="17" creationId="{4D1A5E71-B6B6-486A-8CDC-C7ABD9B903F6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2230116965" sldId="256"/>
            <ac:spMk id="19" creationId="{6004781B-698F-46D5-AADD-8AE9211719D8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2230116965" sldId="256"/>
            <ac:spMk id="21" creationId="{4FB204DF-284E-45F6-A017-79A4DF57BCCB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2230116965" sldId="256"/>
            <ac:spMk id="23" creationId="{96FD6442-EB7D-4992-8D41-0B7FFDCB43E1}"/>
          </ac:spMkLst>
        </pc:spChg>
        <pc:spChg chg="add mod">
          <ac:chgData name="Arman Melkumyan" userId="f88380e7c6c2ec13" providerId="LiveId" clId="{D3A04638-302D-4745-9798-0249EFEA7C36}" dt="2020-09-23T06:38:04.005" v="1886" actId="1076"/>
          <ac:spMkLst>
            <pc:docMk/>
            <pc:sldMk cId="2230116965" sldId="256"/>
            <ac:spMk id="56" creationId="{733447AD-1596-48C1-AF6D-05DDD753CB7E}"/>
          </ac:spMkLst>
        </pc:spChg>
        <pc:grpChg chg="del">
          <ac:chgData name="Arman Melkumyan" userId="f88380e7c6c2ec13" providerId="LiveId" clId="{D3A04638-302D-4745-9798-0249EFEA7C36}" dt="2020-09-23T06:13:35.891" v="1554"/>
          <ac:grpSpMkLst>
            <pc:docMk/>
            <pc:sldMk cId="2230116965" sldId="256"/>
            <ac:grpSpMk id="20" creationId="{308C40F4-6A24-4867-B726-B552DB0807B5}"/>
          </ac:grpSpMkLst>
        </pc:grpChg>
        <pc:picChg chg="mod">
          <ac:chgData name="Arman Melkumyan" userId="f88380e7c6c2ec13" providerId="LiveId" clId="{D3A04638-302D-4745-9798-0249EFEA7C36}" dt="2020-09-23T06:37:24.924" v="1881" actId="1076"/>
          <ac:picMkLst>
            <pc:docMk/>
            <pc:sldMk cId="2230116965" sldId="256"/>
            <ac:picMk id="18" creationId="{F832D0FF-E3FE-4CD4-B6F1-372103CF6D70}"/>
          </ac:picMkLst>
        </pc:picChg>
      </pc:sldChg>
      <pc:sldChg chg="addSp delSp modSp mod modAnim">
        <pc:chgData name="Arman Melkumyan" userId="f88380e7c6c2ec13" providerId="LiveId" clId="{D3A04638-302D-4745-9798-0249EFEA7C36}" dt="2020-09-26T19:52:17.403" v="3380" actId="207"/>
        <pc:sldMkLst>
          <pc:docMk/>
          <pc:sldMk cId="4279873211" sldId="257"/>
        </pc:sldMkLst>
        <pc:spChg chg="mod">
          <ac:chgData name="Arman Melkumyan" userId="f88380e7c6c2ec13" providerId="LiveId" clId="{D3A04638-302D-4745-9798-0249EFEA7C36}" dt="2020-09-23T06:42:08.649" v="1925" actId="1076"/>
          <ac:spMkLst>
            <pc:docMk/>
            <pc:sldMk cId="4279873211" sldId="257"/>
            <ac:spMk id="2" creationId="{6BA6CD0F-7069-41E5-BDF9-1FEAF2C2B43D}"/>
          </ac:spMkLst>
        </pc:spChg>
        <pc:spChg chg="add mod">
          <ac:chgData name="Arman Melkumyan" userId="f88380e7c6c2ec13" providerId="LiveId" clId="{D3A04638-302D-4745-9798-0249EFEA7C36}" dt="2020-09-23T06:43:21.889" v="1944" actId="1035"/>
          <ac:spMkLst>
            <pc:docMk/>
            <pc:sldMk cId="4279873211" sldId="257"/>
            <ac:spMk id="9" creationId="{92021E89-4199-456D-A64C-DFC9145AC1C6}"/>
          </ac:spMkLst>
        </pc:spChg>
        <pc:spChg chg="add mod">
          <ac:chgData name="Arman Melkumyan" userId="f88380e7c6c2ec13" providerId="LiveId" clId="{D3A04638-302D-4745-9798-0249EFEA7C36}" dt="2020-09-23T06:42:59.962" v="1938" actId="14100"/>
          <ac:spMkLst>
            <pc:docMk/>
            <pc:sldMk cId="4279873211" sldId="257"/>
            <ac:spMk id="36" creationId="{409D3620-ABFE-439B-B820-111559B451FC}"/>
          </ac:spMkLst>
        </pc:spChg>
        <pc:spChg chg="add del">
          <ac:chgData name="Arman Melkumyan" userId="f88380e7c6c2ec13" providerId="LiveId" clId="{D3A04638-302D-4745-9798-0249EFEA7C36}" dt="2020-09-23T06:01:05.752" v="1432"/>
          <ac:spMkLst>
            <pc:docMk/>
            <pc:sldMk cId="4279873211" sldId="257"/>
            <ac:spMk id="38" creationId="{FFD170CE-E08F-4651-B425-43FC35175C70}"/>
          </ac:spMkLst>
        </pc:spChg>
        <pc:spChg chg="add del">
          <ac:chgData name="Arman Melkumyan" userId="f88380e7c6c2ec13" providerId="LiveId" clId="{D3A04638-302D-4745-9798-0249EFEA7C36}" dt="2020-09-23T06:01:05.752" v="1432"/>
          <ac:spMkLst>
            <pc:docMk/>
            <pc:sldMk cId="4279873211" sldId="257"/>
            <ac:spMk id="40" creationId="{D622AB1C-C4B5-48CA-A300-631704FEA303}"/>
          </ac:spMkLst>
        </pc:spChg>
        <pc:spChg chg="add del">
          <ac:chgData name="Arman Melkumyan" userId="f88380e7c6c2ec13" providerId="LiveId" clId="{D3A04638-302D-4745-9798-0249EFEA7C36}" dt="2020-09-23T06:01:05.752" v="1432"/>
          <ac:spMkLst>
            <pc:docMk/>
            <pc:sldMk cId="4279873211" sldId="257"/>
            <ac:spMk id="47" creationId="{D4E0800F-4C29-46E2-A8D9-6E401F46C139}"/>
          </ac:spMkLst>
        </pc:spChg>
        <pc:spChg chg="add mod">
          <ac:chgData name="Arman Melkumyan" userId="f88380e7c6c2ec13" providerId="LiveId" clId="{D3A04638-302D-4745-9798-0249EFEA7C36}" dt="2020-09-26T19:52:17.403" v="3380" actId="207"/>
          <ac:spMkLst>
            <pc:docMk/>
            <pc:sldMk cId="4279873211" sldId="257"/>
            <ac:spMk id="56" creationId="{3674B0FF-D89A-4685-8C9E-F00F711903BA}"/>
          </ac:spMkLst>
        </pc:spChg>
        <pc:spChg chg="add del mod">
          <ac:chgData name="Arman Melkumyan" userId="f88380e7c6c2ec13" providerId="LiveId" clId="{D3A04638-302D-4745-9798-0249EFEA7C36}" dt="2020-09-23T06:01:05.212" v="1431"/>
          <ac:spMkLst>
            <pc:docMk/>
            <pc:sldMk cId="4279873211" sldId="257"/>
            <ac:spMk id="58" creationId="{878415E6-FAEC-43B4-8204-A5FA5BDEDA9E}"/>
          </ac:spMkLst>
        </pc:spChg>
        <pc:spChg chg="add del mod">
          <ac:chgData name="Arman Melkumyan" userId="f88380e7c6c2ec13" providerId="LiveId" clId="{D3A04638-302D-4745-9798-0249EFEA7C36}" dt="2020-09-23T06:01:05.212" v="1431"/>
          <ac:spMkLst>
            <pc:docMk/>
            <pc:sldMk cId="4279873211" sldId="257"/>
            <ac:spMk id="59" creationId="{18ACBEA1-E6CC-4427-97E6-CA0E2A55A81F}"/>
          </ac:spMkLst>
        </pc:spChg>
        <pc:spChg chg="add del mod">
          <ac:chgData name="Arman Melkumyan" userId="f88380e7c6c2ec13" providerId="LiveId" clId="{D3A04638-302D-4745-9798-0249EFEA7C36}" dt="2020-09-23T06:01:05.212" v="1431"/>
          <ac:spMkLst>
            <pc:docMk/>
            <pc:sldMk cId="4279873211" sldId="257"/>
            <ac:spMk id="60" creationId="{B7A26565-E790-47E0-A23D-939BBEB127CC}"/>
          </ac:spMkLst>
        </pc:spChg>
        <pc:spChg chg="add del">
          <ac:chgData name="Arman Melkumyan" userId="f88380e7c6c2ec13" providerId="LiveId" clId="{D3A04638-302D-4745-9798-0249EFEA7C36}" dt="2020-09-23T06:01:15.495" v="1434"/>
          <ac:spMkLst>
            <pc:docMk/>
            <pc:sldMk cId="4279873211" sldId="257"/>
            <ac:spMk id="61" creationId="{C77B81BF-8FD3-4F8A-A70B-A16C60CAAF23}"/>
          </ac:spMkLst>
        </pc:spChg>
        <pc:spChg chg="add del">
          <ac:chgData name="Arman Melkumyan" userId="f88380e7c6c2ec13" providerId="LiveId" clId="{D3A04638-302D-4745-9798-0249EFEA7C36}" dt="2020-09-23T06:01:15.495" v="1434"/>
          <ac:spMkLst>
            <pc:docMk/>
            <pc:sldMk cId="4279873211" sldId="257"/>
            <ac:spMk id="62" creationId="{68BF9051-83AF-4AFC-BFBA-CDB1A389FDA6}"/>
          </ac:spMkLst>
        </pc:spChg>
        <pc:spChg chg="add del">
          <ac:chgData name="Arman Melkumyan" userId="f88380e7c6c2ec13" providerId="LiveId" clId="{D3A04638-302D-4745-9798-0249EFEA7C36}" dt="2020-09-23T06:01:15.495" v="1434"/>
          <ac:spMkLst>
            <pc:docMk/>
            <pc:sldMk cId="4279873211" sldId="257"/>
            <ac:spMk id="63" creationId="{0A6F6516-622A-4301-AB3F-35A480B4D143}"/>
          </ac:spMkLst>
        </pc:spChg>
        <pc:spChg chg="add del mod">
          <ac:chgData name="Arman Melkumyan" userId="f88380e7c6c2ec13" providerId="LiveId" clId="{D3A04638-302D-4745-9798-0249EFEA7C36}" dt="2020-09-23T06:04:40.689" v="1456"/>
          <ac:spMkLst>
            <pc:docMk/>
            <pc:sldMk cId="4279873211" sldId="257"/>
            <ac:spMk id="64" creationId="{DC4724CF-BE0B-454C-B4F2-83689DA8A9AE}"/>
          </ac:spMkLst>
        </pc:spChg>
        <pc:spChg chg="add del mod">
          <ac:chgData name="Arman Melkumyan" userId="f88380e7c6c2ec13" providerId="LiveId" clId="{D3A04638-302D-4745-9798-0249EFEA7C36}" dt="2020-09-23T06:04:40.689" v="1456"/>
          <ac:spMkLst>
            <pc:docMk/>
            <pc:sldMk cId="4279873211" sldId="257"/>
            <ac:spMk id="65" creationId="{7EEE0EB4-2263-43CA-BC80-AAAB1733534C}"/>
          </ac:spMkLst>
        </pc:spChg>
        <pc:spChg chg="add del">
          <ac:chgData name="Arman Melkumyan" userId="f88380e7c6c2ec13" providerId="LiveId" clId="{D3A04638-302D-4745-9798-0249EFEA7C36}" dt="2020-09-23T06:04:40.689" v="1456"/>
          <ac:spMkLst>
            <pc:docMk/>
            <pc:sldMk cId="4279873211" sldId="257"/>
            <ac:spMk id="66" creationId="{C10C4EBD-A16F-431C-BFB9-851385F7AE88}"/>
          </ac:spMkLst>
        </pc:spChg>
        <pc:spChg chg="add del">
          <ac:chgData name="Arman Melkumyan" userId="f88380e7c6c2ec13" providerId="LiveId" clId="{D3A04638-302D-4745-9798-0249EFEA7C36}" dt="2020-09-23T06:04:40.689" v="1456"/>
          <ac:spMkLst>
            <pc:docMk/>
            <pc:sldMk cId="4279873211" sldId="257"/>
            <ac:spMk id="67" creationId="{095192D1-9E68-45B2-A913-A97110E03A96}"/>
          </ac:spMkLst>
        </pc:spChg>
        <pc:spChg chg="add del">
          <ac:chgData name="Arman Melkumyan" userId="f88380e7c6c2ec13" providerId="LiveId" clId="{D3A04638-302D-4745-9798-0249EFEA7C36}" dt="2020-09-23T06:04:40.689" v="1456"/>
          <ac:spMkLst>
            <pc:docMk/>
            <pc:sldMk cId="4279873211" sldId="257"/>
            <ac:spMk id="68" creationId="{C064F19F-2595-48E3-825A-F743518E4D52}"/>
          </ac:spMkLst>
        </pc:spChg>
        <pc:spChg chg="add mod">
          <ac:chgData name="Arman Melkumyan" userId="f88380e7c6c2ec13" providerId="LiveId" clId="{D3A04638-302D-4745-9798-0249EFEA7C36}" dt="2020-09-26T19:10:20.695" v="2672" actId="255"/>
          <ac:spMkLst>
            <pc:docMk/>
            <pc:sldMk cId="4279873211" sldId="257"/>
            <ac:spMk id="69" creationId="{F5A83397-442E-4BB3-BA10-D9FF7448D6AE}"/>
          </ac:spMkLst>
        </pc:spChg>
        <pc:spChg chg="add mod">
          <ac:chgData name="Arman Melkumyan" userId="f88380e7c6c2ec13" providerId="LiveId" clId="{D3A04638-302D-4745-9798-0249EFEA7C36}" dt="2020-09-26T19:09:01.511" v="2667" actId="20577"/>
          <ac:spMkLst>
            <pc:docMk/>
            <pc:sldMk cId="4279873211" sldId="257"/>
            <ac:spMk id="70" creationId="{2475D30C-C3A2-4D8A-8642-C8047734C220}"/>
          </ac:spMkLst>
        </pc:spChg>
        <pc:picChg chg="mod">
          <ac:chgData name="Arman Melkumyan" userId="f88380e7c6c2ec13" providerId="LiveId" clId="{D3A04638-302D-4745-9798-0249EFEA7C36}" dt="2020-09-23T06:43:38.671" v="1947" actId="14100"/>
          <ac:picMkLst>
            <pc:docMk/>
            <pc:sldMk cId="4279873211" sldId="257"/>
            <ac:picMk id="5" creationId="{DA05D31E-7755-486E-9A7C-7CB6BBAA9F94}"/>
          </ac:picMkLst>
        </pc:picChg>
      </pc:sldChg>
      <pc:sldChg chg="addSp delSp modSp mod setBg delDesignElem">
        <pc:chgData name="Arman Melkumyan" userId="f88380e7c6c2ec13" providerId="LiveId" clId="{D3A04638-302D-4745-9798-0249EFEA7C36}" dt="2020-09-26T19:52:48.335" v="3382" actId="207"/>
        <pc:sldMkLst>
          <pc:docMk/>
          <pc:sldMk cId="3913960537" sldId="258"/>
        </pc:sldMkLst>
        <pc:spChg chg="mod">
          <ac:chgData name="Arman Melkumyan" userId="f88380e7c6c2ec13" providerId="LiveId" clId="{D3A04638-302D-4745-9798-0249EFEA7C36}" dt="2020-09-23T06:40:37.939" v="1912" actId="1076"/>
          <ac:spMkLst>
            <pc:docMk/>
            <pc:sldMk cId="3913960537" sldId="258"/>
            <ac:spMk id="2" creationId="{6BA6CD0F-7069-41E5-BDF9-1FEAF2C2B43D}"/>
          </ac:spMkLst>
        </pc:spChg>
        <pc:spChg chg="add del mod">
          <ac:chgData name="Arman Melkumyan" userId="f88380e7c6c2ec13" providerId="LiveId" clId="{D3A04638-302D-4745-9798-0249EFEA7C36}" dt="2020-09-23T05:00:12.747" v="203"/>
          <ac:spMkLst>
            <pc:docMk/>
            <pc:sldMk cId="3913960537" sldId="258"/>
            <ac:spMk id="4" creationId="{9CA4E0B1-E307-4A53-9F21-FC9CCE1E10D0}"/>
          </ac:spMkLst>
        </pc:spChg>
        <pc:spChg chg="add mod">
          <ac:chgData name="Arman Melkumyan" userId="f88380e7c6c2ec13" providerId="LiveId" clId="{D3A04638-302D-4745-9798-0249EFEA7C36}" dt="2020-09-26T19:52:48.335" v="3382" actId="207"/>
          <ac:spMkLst>
            <pc:docMk/>
            <pc:sldMk cId="3913960537" sldId="258"/>
            <ac:spMk id="7" creationId="{36175A49-DE48-472C-AD17-FAB8B99A9E5E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3913960537" sldId="258"/>
            <ac:spMk id="18" creationId="{7D6BF779-0B8C-4CC2-9268-9506AD0C5331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3913960537" sldId="258"/>
            <ac:spMk id="20" creationId="{8B646C36-EEEC-4D52-8E8E-206F4CD8A3DA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3913960537" sldId="258"/>
            <ac:spMk id="26" creationId="{D6CA2F4C-8E9E-4BCD-B6E8-A68A311CA651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3913960537" sldId="258"/>
            <ac:spMk id="28" creationId="{4FB204DF-284E-45F6-A017-79A4DF57BCCB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3913960537" sldId="258"/>
            <ac:spMk id="30" creationId="{96FD6442-EB7D-4992-8D41-0B7FFDCB43E1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3913960537" sldId="258"/>
            <ac:spMk id="39" creationId="{4D1A5E71-B6B6-486A-8CDC-C7ABD9B903F6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3913960537" sldId="258"/>
            <ac:spMk id="41" creationId="{6004781B-698F-46D5-AADD-8AE9211719D8}"/>
          </ac:spMkLst>
        </pc:spChg>
        <pc:grpChg chg="add del">
          <ac:chgData name="Arman Melkumyan" userId="f88380e7c6c2ec13" providerId="LiveId" clId="{D3A04638-302D-4745-9798-0249EFEA7C36}" dt="2020-09-23T06:13:35.891" v="1554"/>
          <ac:grpSpMkLst>
            <pc:docMk/>
            <pc:sldMk cId="3913960537" sldId="258"/>
            <ac:grpSpMk id="11" creationId="{8A351602-3772-4279-B0D3-A523F6F6EAB3}"/>
          </ac:grpSpMkLst>
        </pc:grpChg>
        <pc:grpChg chg="add del">
          <ac:chgData name="Arman Melkumyan" userId="f88380e7c6c2ec13" providerId="LiveId" clId="{D3A04638-302D-4745-9798-0249EFEA7C36}" dt="2020-09-23T06:13:35.891" v="1554"/>
          <ac:grpSpMkLst>
            <pc:docMk/>
            <pc:sldMk cId="3913960537" sldId="258"/>
            <ac:grpSpMk id="22" creationId="{308C40F4-6A24-4867-B726-B552DB0807B5}"/>
          </ac:grpSpMkLst>
        </pc:grpChg>
        <pc:grpChg chg="add del">
          <ac:chgData name="Arman Melkumyan" userId="f88380e7c6c2ec13" providerId="LiveId" clId="{D3A04638-302D-4745-9798-0249EFEA7C36}" dt="2020-09-23T06:13:35.891" v="1554"/>
          <ac:grpSpMkLst>
            <pc:docMk/>
            <pc:sldMk cId="3913960537" sldId="258"/>
            <ac:grpSpMk id="32" creationId="{FB9739EB-7F66-433D-841F-AB3CD18700B7}"/>
          </ac:grpSpMkLst>
        </pc:grpChg>
        <pc:picChg chg="del">
          <ac:chgData name="Arman Melkumyan" userId="f88380e7c6c2ec13" providerId="LiveId" clId="{D3A04638-302D-4745-9798-0249EFEA7C36}" dt="2020-09-23T05:00:06.606" v="202" actId="478"/>
          <ac:picMkLst>
            <pc:docMk/>
            <pc:sldMk cId="3913960537" sldId="258"/>
            <ac:picMk id="5" creationId="{DA05D31E-7755-486E-9A7C-7CB6BBAA9F94}"/>
          </ac:picMkLst>
        </pc:picChg>
        <pc:picChg chg="add mod">
          <ac:chgData name="Arman Melkumyan" userId="f88380e7c6c2ec13" providerId="LiveId" clId="{D3A04638-302D-4745-9798-0249EFEA7C36}" dt="2020-09-23T06:40:27.533" v="1910" actId="14100"/>
          <ac:picMkLst>
            <pc:docMk/>
            <pc:sldMk cId="3913960537" sldId="258"/>
            <ac:picMk id="6" creationId="{B3769A87-890A-4C65-AA03-63EDCE7DBF95}"/>
          </ac:picMkLst>
        </pc:picChg>
      </pc:sldChg>
      <pc:sldChg chg="delSp modSp mod delDesignElem">
        <pc:chgData name="Arman Melkumyan" userId="f88380e7c6c2ec13" providerId="LiveId" clId="{D3A04638-302D-4745-9798-0249EFEA7C36}" dt="2020-09-26T19:50:35.662" v="3376" actId="688"/>
        <pc:sldMkLst>
          <pc:docMk/>
          <pc:sldMk cId="1800798584" sldId="259"/>
        </pc:sldMkLst>
        <pc:spChg chg="mod">
          <ac:chgData name="Arman Melkumyan" userId="f88380e7c6c2ec13" providerId="LiveId" clId="{D3A04638-302D-4745-9798-0249EFEA7C36}" dt="2020-09-23T06:21:03.996" v="1633" actId="14100"/>
          <ac:spMkLst>
            <pc:docMk/>
            <pc:sldMk cId="1800798584" sldId="259"/>
            <ac:spMk id="2" creationId="{CD51CAB9-8434-44A9-83F1-94CD295B2419}"/>
          </ac:spMkLst>
        </pc:spChg>
        <pc:spChg chg="mod">
          <ac:chgData name="Arman Melkumyan" userId="f88380e7c6c2ec13" providerId="LiveId" clId="{D3A04638-302D-4745-9798-0249EFEA7C36}" dt="2020-09-26T19:50:14.345" v="3374" actId="692"/>
          <ac:spMkLst>
            <pc:docMk/>
            <pc:sldMk cId="1800798584" sldId="259"/>
            <ac:spMk id="6" creationId="{529A3D1F-70E2-4488-B701-002177F9B6F2}"/>
          </ac:spMkLst>
        </pc:spChg>
        <pc:spChg chg="mod">
          <ac:chgData name="Arman Melkumyan" userId="f88380e7c6c2ec13" providerId="LiveId" clId="{D3A04638-302D-4745-9798-0249EFEA7C36}" dt="2020-09-23T06:20:51.206" v="1632" actId="1076"/>
          <ac:spMkLst>
            <pc:docMk/>
            <pc:sldMk cId="1800798584" sldId="259"/>
            <ac:spMk id="7" creationId="{58ACB621-57B8-4C06-9FD2-3FD1041C6736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1800798584" sldId="259"/>
            <ac:spMk id="11" creationId="{5A0118C5-4F8D-4CF4-BADD-53FEACC6C42A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1800798584" sldId="259"/>
            <ac:spMk id="13" creationId="{058E97B8-3278-4D63-89EC-C4580EF7675A}"/>
          </ac:spMkLst>
        </pc:spChg>
        <pc:spChg chg="mod">
          <ac:chgData name="Arman Melkumyan" userId="f88380e7c6c2ec13" providerId="LiveId" clId="{D3A04638-302D-4745-9798-0249EFEA7C36}" dt="2020-09-26T19:50:35.662" v="3376" actId="688"/>
          <ac:spMkLst>
            <pc:docMk/>
            <pc:sldMk cId="1800798584" sldId="259"/>
            <ac:spMk id="31" creationId="{C891B209-4C22-49E1-85F1-CA9769BA4927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1800798584" sldId="259"/>
            <ac:spMk id="380" creationId="{B0168936-CE5E-45A4-9FAA-820681A7BA3C}"/>
          </ac:spMkLst>
        </pc:spChg>
        <pc:grpChg chg="del">
          <ac:chgData name="Arman Melkumyan" userId="f88380e7c6c2ec13" providerId="LiveId" clId="{D3A04638-302D-4745-9798-0249EFEA7C36}" dt="2020-09-23T06:13:35.891" v="1554"/>
          <ac:grpSpMkLst>
            <pc:docMk/>
            <pc:sldMk cId="1800798584" sldId="259"/>
            <ac:grpSpMk id="381" creationId="{EB414A95-9CF6-4787-B6F4-736E75DFBB61}"/>
          </ac:grpSpMkLst>
        </pc:grpChg>
        <pc:picChg chg="mod">
          <ac:chgData name="Arman Melkumyan" userId="f88380e7c6c2ec13" providerId="LiveId" clId="{D3A04638-302D-4745-9798-0249EFEA7C36}" dt="2020-09-23T06:21:08.732" v="1634" actId="1076"/>
          <ac:picMkLst>
            <pc:docMk/>
            <pc:sldMk cId="1800798584" sldId="259"/>
            <ac:picMk id="4" creationId="{8F373295-E319-44E8-B6B4-75B7DC9BACFA}"/>
          </ac:picMkLst>
        </pc:picChg>
        <pc:picChg chg="mod">
          <ac:chgData name="Arman Melkumyan" userId="f88380e7c6c2ec13" providerId="LiveId" clId="{D3A04638-302D-4745-9798-0249EFEA7C36}" dt="2020-09-23T06:21:28.651" v="1637" actId="14100"/>
          <ac:picMkLst>
            <pc:docMk/>
            <pc:sldMk cId="1800798584" sldId="259"/>
            <ac:picMk id="5" creationId="{61F963DF-7D69-4F4B-A341-D347397A4833}"/>
          </ac:picMkLst>
        </pc:picChg>
      </pc:sldChg>
      <pc:sldChg chg="addSp delSp modSp mod setBg delDesignElem">
        <pc:chgData name="Arman Melkumyan" userId="f88380e7c6c2ec13" providerId="LiveId" clId="{D3A04638-302D-4745-9798-0249EFEA7C36}" dt="2020-09-26T19:55:01.712" v="3385" actId="207"/>
        <pc:sldMkLst>
          <pc:docMk/>
          <pc:sldMk cId="4001913361" sldId="260"/>
        </pc:sldMkLst>
        <pc:spChg chg="mod">
          <ac:chgData name="Arman Melkumyan" userId="f88380e7c6c2ec13" providerId="LiveId" clId="{D3A04638-302D-4745-9798-0249EFEA7C36}" dt="2020-09-23T06:22:42.175" v="1645" actId="1076"/>
          <ac:spMkLst>
            <pc:docMk/>
            <pc:sldMk cId="4001913361" sldId="260"/>
            <ac:spMk id="2" creationId="{6BA6CD0F-7069-41E5-BDF9-1FEAF2C2B43D}"/>
          </ac:spMkLst>
        </pc:spChg>
        <pc:spChg chg="add del mod">
          <ac:chgData name="Arman Melkumyan" userId="f88380e7c6c2ec13" providerId="LiveId" clId="{D3A04638-302D-4745-9798-0249EFEA7C36}" dt="2020-09-23T05:36:57.681" v="733" actId="21"/>
          <ac:spMkLst>
            <pc:docMk/>
            <pc:sldMk cId="4001913361" sldId="260"/>
            <ac:spMk id="3" creationId="{40351A75-EA98-4D75-82F0-4F4EB804D511}"/>
          </ac:spMkLst>
        </pc:spChg>
        <pc:spChg chg="add del mod">
          <ac:chgData name="Arman Melkumyan" userId="f88380e7c6c2ec13" providerId="LiveId" clId="{D3A04638-302D-4745-9798-0249EFEA7C36}" dt="2020-09-23T05:36:30.175" v="732"/>
          <ac:spMkLst>
            <pc:docMk/>
            <pc:sldMk cId="4001913361" sldId="260"/>
            <ac:spMk id="7" creationId="{BECD0A25-96BC-431F-98B4-E610F576675B}"/>
          </ac:spMkLst>
        </pc:spChg>
        <pc:spChg chg="add mod">
          <ac:chgData name="Arman Melkumyan" userId="f88380e7c6c2ec13" providerId="LiveId" clId="{D3A04638-302D-4745-9798-0249EFEA7C36}" dt="2020-09-26T19:55:01.712" v="3385" actId="207"/>
          <ac:spMkLst>
            <pc:docMk/>
            <pc:sldMk cId="4001913361" sldId="260"/>
            <ac:spMk id="9" creationId="{FB3EAB6C-69E8-49A8-8ED6-E61C624578F1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4001913361" sldId="260"/>
            <ac:spMk id="20" creationId="{7D6BF779-0B8C-4CC2-9268-9506AD0C5331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4001913361" sldId="260"/>
            <ac:spMk id="22" creationId="{8B646C36-EEEC-4D52-8E8E-206F4CD8A3DA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4001913361" sldId="260"/>
            <ac:spMk id="28" creationId="{D6CA2F4C-8E9E-4BCD-B6E8-A68A311CA651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4001913361" sldId="260"/>
            <ac:spMk id="30" creationId="{4FB204DF-284E-45F6-A017-79A4DF57BCCB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4001913361" sldId="260"/>
            <ac:spMk id="32" creationId="{96FD6442-EB7D-4992-8D41-0B7FFDCB43E1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4001913361" sldId="260"/>
            <ac:spMk id="41" creationId="{4D1A5E71-B6B6-486A-8CDC-C7ABD9B903F6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4001913361" sldId="260"/>
            <ac:spMk id="43" creationId="{6004781B-698F-46D5-AADD-8AE9211719D8}"/>
          </ac:spMkLst>
        </pc:spChg>
        <pc:grpChg chg="add del">
          <ac:chgData name="Arman Melkumyan" userId="f88380e7c6c2ec13" providerId="LiveId" clId="{D3A04638-302D-4745-9798-0249EFEA7C36}" dt="2020-09-23T06:13:35.891" v="1554"/>
          <ac:grpSpMkLst>
            <pc:docMk/>
            <pc:sldMk cId="4001913361" sldId="260"/>
            <ac:grpSpMk id="13" creationId="{8A351602-3772-4279-B0D3-A523F6F6EAB3}"/>
          </ac:grpSpMkLst>
        </pc:grpChg>
        <pc:grpChg chg="add del">
          <ac:chgData name="Arman Melkumyan" userId="f88380e7c6c2ec13" providerId="LiveId" clId="{D3A04638-302D-4745-9798-0249EFEA7C36}" dt="2020-09-23T06:13:35.891" v="1554"/>
          <ac:grpSpMkLst>
            <pc:docMk/>
            <pc:sldMk cId="4001913361" sldId="260"/>
            <ac:grpSpMk id="24" creationId="{308C40F4-6A24-4867-B726-B552DB0807B5}"/>
          </ac:grpSpMkLst>
        </pc:grpChg>
        <pc:grpChg chg="add del">
          <ac:chgData name="Arman Melkumyan" userId="f88380e7c6c2ec13" providerId="LiveId" clId="{D3A04638-302D-4745-9798-0249EFEA7C36}" dt="2020-09-23T06:13:35.891" v="1554"/>
          <ac:grpSpMkLst>
            <pc:docMk/>
            <pc:sldMk cId="4001913361" sldId="260"/>
            <ac:grpSpMk id="34" creationId="{FB9739EB-7F66-433D-841F-AB3CD18700B7}"/>
          </ac:grpSpMkLst>
        </pc:grpChg>
        <pc:picChg chg="del">
          <ac:chgData name="Arman Melkumyan" userId="f88380e7c6c2ec13" providerId="LiveId" clId="{D3A04638-302D-4745-9798-0249EFEA7C36}" dt="2020-09-23T05:36:26.512" v="731" actId="478"/>
          <ac:picMkLst>
            <pc:docMk/>
            <pc:sldMk cId="4001913361" sldId="260"/>
            <ac:picMk id="5" creationId="{DA05D31E-7755-486E-9A7C-7CB6BBAA9F94}"/>
          </ac:picMkLst>
        </pc:picChg>
        <pc:picChg chg="add mod modCrop">
          <ac:chgData name="Arman Melkumyan" userId="f88380e7c6c2ec13" providerId="LiveId" clId="{D3A04638-302D-4745-9798-0249EFEA7C36}" dt="2020-09-23T06:41:09.259" v="1917" actId="1076"/>
          <ac:picMkLst>
            <pc:docMk/>
            <pc:sldMk cId="4001913361" sldId="260"/>
            <ac:picMk id="8" creationId="{773A70F9-86CE-4A7E-98FF-E9D374358838}"/>
          </ac:picMkLst>
        </pc:picChg>
      </pc:sldChg>
      <pc:sldChg chg="addSp delSp modSp mod setBg delDesignElem">
        <pc:chgData name="Arman Melkumyan" userId="f88380e7c6c2ec13" providerId="LiveId" clId="{D3A04638-302D-4745-9798-0249EFEA7C36}" dt="2020-09-26T19:55:21.620" v="3386" actId="207"/>
        <pc:sldMkLst>
          <pc:docMk/>
          <pc:sldMk cId="2939236032" sldId="261"/>
        </pc:sldMkLst>
        <pc:spChg chg="mod">
          <ac:chgData name="Arman Melkumyan" userId="f88380e7c6c2ec13" providerId="LiveId" clId="{D3A04638-302D-4745-9798-0249EFEA7C36}" dt="2020-09-23T06:22:09.887" v="1642" actId="1076"/>
          <ac:spMkLst>
            <pc:docMk/>
            <pc:sldMk cId="2939236032" sldId="261"/>
            <ac:spMk id="2" creationId="{6BA6CD0F-7069-41E5-BDF9-1FEAF2C2B43D}"/>
          </ac:spMkLst>
        </pc:spChg>
        <pc:spChg chg="add del mod">
          <ac:chgData name="Arman Melkumyan" userId="f88380e7c6c2ec13" providerId="LiveId" clId="{D3A04638-302D-4745-9798-0249EFEA7C36}" dt="2020-09-23T05:28:58.017" v="600"/>
          <ac:spMkLst>
            <pc:docMk/>
            <pc:sldMk cId="2939236032" sldId="261"/>
            <ac:spMk id="4" creationId="{D9474498-38D4-4B9D-B931-F803D355FFF7}"/>
          </ac:spMkLst>
        </pc:spChg>
        <pc:spChg chg="add del mod">
          <ac:chgData name="Arman Melkumyan" userId="f88380e7c6c2ec13" providerId="LiveId" clId="{D3A04638-302D-4745-9798-0249EFEA7C36}" dt="2020-09-23T05:29:53.460" v="602"/>
          <ac:spMkLst>
            <pc:docMk/>
            <pc:sldMk cId="2939236032" sldId="261"/>
            <ac:spMk id="8" creationId="{5EA5B416-7151-4E90-8ACD-A3C97B69F566}"/>
          </ac:spMkLst>
        </pc:spChg>
        <pc:spChg chg="add mod">
          <ac:chgData name="Arman Melkumyan" userId="f88380e7c6c2ec13" providerId="LiveId" clId="{D3A04638-302D-4745-9798-0249EFEA7C36}" dt="2020-09-26T19:55:21.620" v="3386" actId="207"/>
          <ac:spMkLst>
            <pc:docMk/>
            <pc:sldMk cId="2939236032" sldId="261"/>
            <ac:spMk id="10" creationId="{6674BA00-408B-4CE3-822E-745238FCAA2A}"/>
          </ac:spMkLst>
        </pc:spChg>
        <pc:spChg chg="add del">
          <ac:chgData name="Arman Melkumyan" userId="f88380e7c6c2ec13" providerId="LiveId" clId="{D3A04638-302D-4745-9798-0249EFEA7C36}" dt="2020-09-23T05:30:12.975" v="604" actId="26606"/>
          <ac:spMkLst>
            <pc:docMk/>
            <pc:sldMk cId="2939236032" sldId="261"/>
            <ac:spMk id="13" creationId="{20FE9883-A850-471D-8509-DDF9A55F305F}"/>
          </ac:spMkLst>
        </pc:spChg>
        <pc:spChg chg="add del">
          <ac:chgData name="Arman Melkumyan" userId="f88380e7c6c2ec13" providerId="LiveId" clId="{D3A04638-302D-4745-9798-0249EFEA7C36}" dt="2020-09-23T05:30:12.975" v="604" actId="26606"/>
          <ac:spMkLst>
            <pc:docMk/>
            <pc:sldMk cId="2939236032" sldId="261"/>
            <ac:spMk id="16" creationId="{5A0118C5-4F8D-4CF4-BADD-53FEACC6C42A}"/>
          </ac:spMkLst>
        </pc:spChg>
        <pc:spChg chg="add del">
          <ac:chgData name="Arman Melkumyan" userId="f88380e7c6c2ec13" providerId="LiveId" clId="{D3A04638-302D-4745-9798-0249EFEA7C36}" dt="2020-09-23T05:30:12.975" v="604" actId="26606"/>
          <ac:spMkLst>
            <pc:docMk/>
            <pc:sldMk cId="2939236032" sldId="261"/>
            <ac:spMk id="18" creationId="{3C1D1FA3-6212-4B97-9B1E-C7F81247C2B9}"/>
          </ac:spMkLst>
        </pc:spChg>
        <pc:spChg chg="add del">
          <ac:chgData name="Arman Melkumyan" userId="f88380e7c6c2ec13" providerId="LiveId" clId="{D3A04638-302D-4745-9798-0249EFEA7C36}" dt="2020-09-23T05:30:12.975" v="604" actId="26606"/>
          <ac:spMkLst>
            <pc:docMk/>
            <pc:sldMk cId="2939236032" sldId="261"/>
            <ac:spMk id="20" creationId="{11C51958-04D4-4687-95A2-95DCDCF47464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2939236032" sldId="261"/>
            <ac:spMk id="21" creationId="{7D6BF779-0B8C-4CC2-9268-9506AD0C5331}"/>
          </ac:spMkLst>
        </pc:spChg>
        <pc:spChg chg="add del">
          <ac:chgData name="Arman Melkumyan" userId="f88380e7c6c2ec13" providerId="LiveId" clId="{D3A04638-302D-4745-9798-0249EFEA7C36}" dt="2020-09-23T05:30:12.975" v="604" actId="26606"/>
          <ac:spMkLst>
            <pc:docMk/>
            <pc:sldMk cId="2939236032" sldId="261"/>
            <ac:spMk id="22" creationId="{79AFCB35-9C04-4524-A0B1-57FF6865D013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2939236032" sldId="261"/>
            <ac:spMk id="23" creationId="{8B646C36-EEEC-4D52-8E8E-206F4CD8A3DA}"/>
          </ac:spMkLst>
        </pc:spChg>
        <pc:spChg chg="add del">
          <ac:chgData name="Arman Melkumyan" userId="f88380e7c6c2ec13" providerId="LiveId" clId="{D3A04638-302D-4745-9798-0249EFEA7C36}" dt="2020-09-23T05:30:12.975" v="604" actId="26606"/>
          <ac:spMkLst>
            <pc:docMk/>
            <pc:sldMk cId="2939236032" sldId="261"/>
            <ac:spMk id="24" creationId="{D11AD2AD-0BA0-4DD3-8EEA-84686A0E718C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2939236032" sldId="261"/>
            <ac:spMk id="33" creationId="{96FD6442-EB7D-4992-8D41-0B7FFDCB43E1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2939236032" sldId="261"/>
            <ac:spMk id="42" creationId="{4D1A5E71-B6B6-486A-8CDC-C7ABD9B903F6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2939236032" sldId="261"/>
            <ac:spMk id="44" creationId="{6004781B-698F-46D5-AADD-8AE9211719D8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2939236032" sldId="261"/>
            <ac:spMk id="46" creationId="{D6CA2F4C-8E9E-4BCD-B6E8-A68A311CA651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2939236032" sldId="261"/>
            <ac:spMk id="47" creationId="{4FB204DF-284E-45F6-A017-79A4DF57BCCB}"/>
          </ac:spMkLst>
        </pc:spChg>
        <pc:grpChg chg="add del">
          <ac:chgData name="Arman Melkumyan" userId="f88380e7c6c2ec13" providerId="LiveId" clId="{D3A04638-302D-4745-9798-0249EFEA7C36}" dt="2020-09-23T06:13:35.891" v="1554"/>
          <ac:grpSpMkLst>
            <pc:docMk/>
            <pc:sldMk cId="2939236032" sldId="261"/>
            <ac:grpSpMk id="14" creationId="{8A351602-3772-4279-B0D3-A523F6F6EAB3}"/>
          </ac:grpSpMkLst>
        </pc:grpChg>
        <pc:grpChg chg="add del">
          <ac:chgData name="Arman Melkumyan" userId="f88380e7c6c2ec13" providerId="LiveId" clId="{D3A04638-302D-4745-9798-0249EFEA7C36}" dt="2020-09-23T06:13:35.891" v="1554"/>
          <ac:grpSpMkLst>
            <pc:docMk/>
            <pc:sldMk cId="2939236032" sldId="261"/>
            <ac:grpSpMk id="25" creationId="{308C40F4-6A24-4867-B726-B552DB0807B5}"/>
          </ac:grpSpMkLst>
        </pc:grpChg>
        <pc:grpChg chg="add del">
          <ac:chgData name="Arman Melkumyan" userId="f88380e7c6c2ec13" providerId="LiveId" clId="{D3A04638-302D-4745-9798-0249EFEA7C36}" dt="2020-09-23T05:30:12.975" v="604" actId="26606"/>
          <ac:grpSpMkLst>
            <pc:docMk/>
            <pc:sldMk cId="2939236032" sldId="261"/>
            <ac:grpSpMk id="26" creationId="{0C156BF8-7FF7-440F-BE2B-417DFFE8BFA5}"/>
          </ac:grpSpMkLst>
        </pc:grpChg>
        <pc:grpChg chg="add del">
          <ac:chgData name="Arman Melkumyan" userId="f88380e7c6c2ec13" providerId="LiveId" clId="{D3A04638-302D-4745-9798-0249EFEA7C36}" dt="2020-09-23T06:13:35.891" v="1554"/>
          <ac:grpSpMkLst>
            <pc:docMk/>
            <pc:sldMk cId="2939236032" sldId="261"/>
            <ac:grpSpMk id="35" creationId="{FB9739EB-7F66-433D-841F-AB3CD18700B7}"/>
          </ac:grpSpMkLst>
        </pc:grpChg>
        <pc:picChg chg="del">
          <ac:chgData name="Arman Melkumyan" userId="f88380e7c6c2ec13" providerId="LiveId" clId="{D3A04638-302D-4745-9798-0249EFEA7C36}" dt="2020-09-23T05:28:52.017" v="599" actId="478"/>
          <ac:picMkLst>
            <pc:docMk/>
            <pc:sldMk cId="2939236032" sldId="261"/>
            <ac:picMk id="5" creationId="{DA05D31E-7755-486E-9A7C-7CB6BBAA9F94}"/>
          </ac:picMkLst>
        </pc:picChg>
        <pc:picChg chg="add del mod">
          <ac:chgData name="Arman Melkumyan" userId="f88380e7c6c2ec13" providerId="LiveId" clId="{D3A04638-302D-4745-9798-0249EFEA7C36}" dt="2020-09-23T05:29:51.270" v="601" actId="478"/>
          <ac:picMkLst>
            <pc:docMk/>
            <pc:sldMk cId="2939236032" sldId="261"/>
            <ac:picMk id="6" creationId="{2E673B13-F314-427B-A3A7-23C8C45C2BE7}"/>
          </ac:picMkLst>
        </pc:picChg>
        <pc:picChg chg="add mod modCrop">
          <ac:chgData name="Arman Melkumyan" userId="f88380e7c6c2ec13" providerId="LiveId" clId="{D3A04638-302D-4745-9798-0249EFEA7C36}" dt="2020-09-23T06:34:10.154" v="1787" actId="1076"/>
          <ac:picMkLst>
            <pc:docMk/>
            <pc:sldMk cId="2939236032" sldId="261"/>
            <ac:picMk id="9" creationId="{84DDAA24-5D6E-480F-A146-BB2FE75ECDA6}"/>
          </ac:picMkLst>
        </pc:picChg>
      </pc:sldChg>
      <pc:sldChg chg="delSp modSp mod delDesignElem">
        <pc:chgData name="Arman Melkumyan" userId="f88380e7c6c2ec13" providerId="LiveId" clId="{D3A04638-302D-4745-9798-0249EFEA7C36}" dt="2020-09-23T06:23:09.596" v="1649" actId="1076"/>
        <pc:sldMkLst>
          <pc:docMk/>
          <pc:sldMk cId="2077902028" sldId="262"/>
        </pc:sldMkLst>
        <pc:spChg chg="mod">
          <ac:chgData name="Arman Melkumyan" userId="f88380e7c6c2ec13" providerId="LiveId" clId="{D3A04638-302D-4745-9798-0249EFEA7C36}" dt="2020-09-23T06:23:09.596" v="1649" actId="1076"/>
          <ac:spMkLst>
            <pc:docMk/>
            <pc:sldMk cId="2077902028" sldId="262"/>
            <ac:spMk id="2" creationId="{6BA6CD0F-7069-41E5-BDF9-1FEAF2C2B43D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2077902028" sldId="262"/>
            <ac:spMk id="18" creationId="{7D6BF779-0B8C-4CC2-9268-9506AD0C5331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2077902028" sldId="262"/>
            <ac:spMk id="20" creationId="{8B646C36-EEEC-4D52-8E8E-206F4CD8A3DA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2077902028" sldId="262"/>
            <ac:spMk id="26" creationId="{8258443E-B333-44F4-8D49-1EAB1C1A4613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2077902028" sldId="262"/>
            <ac:spMk id="35" creationId="{4FB204DF-284E-45F6-A017-79A4DF57BCCB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2077902028" sldId="262"/>
            <ac:spMk id="37" creationId="{EB8560A9-B281-46EB-A304-1E4A5A00D6A9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2077902028" sldId="262"/>
            <ac:spMk id="39" creationId="{4D1A5E71-B6B6-486A-8CDC-C7ABD9B903F6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2077902028" sldId="262"/>
            <ac:spMk id="41" creationId="{667882DD-56E8-460E-99D5-86E71982D5AB}"/>
          </ac:spMkLst>
        </pc:spChg>
        <pc:grpChg chg="del">
          <ac:chgData name="Arman Melkumyan" userId="f88380e7c6c2ec13" providerId="LiveId" clId="{D3A04638-302D-4745-9798-0249EFEA7C36}" dt="2020-09-23T06:13:35.891" v="1554"/>
          <ac:grpSpMkLst>
            <pc:docMk/>
            <pc:sldMk cId="2077902028" sldId="262"/>
            <ac:grpSpMk id="11" creationId="{8A351602-3772-4279-B0D3-A523F6F6EAB3}"/>
          </ac:grpSpMkLst>
        </pc:grpChg>
        <pc:grpChg chg="del">
          <ac:chgData name="Arman Melkumyan" userId="f88380e7c6c2ec13" providerId="LiveId" clId="{D3A04638-302D-4745-9798-0249EFEA7C36}" dt="2020-09-23T06:13:35.891" v="1554"/>
          <ac:grpSpMkLst>
            <pc:docMk/>
            <pc:sldMk cId="2077902028" sldId="262"/>
            <ac:grpSpMk id="22" creationId="{B2EBBF56-923D-48A7-9F8F-86E33CFA3EF9}"/>
          </ac:grpSpMkLst>
        </pc:grpChg>
        <pc:grpChg chg="del">
          <ac:chgData name="Arman Melkumyan" userId="f88380e7c6c2ec13" providerId="LiveId" clId="{D3A04638-302D-4745-9798-0249EFEA7C36}" dt="2020-09-23T06:13:35.891" v="1554"/>
          <ac:grpSpMkLst>
            <pc:docMk/>
            <pc:sldMk cId="2077902028" sldId="262"/>
            <ac:grpSpMk id="28" creationId="{FB9739EB-7F66-433D-841F-AB3CD18700B7}"/>
          </ac:grpSpMkLst>
        </pc:grpChg>
      </pc:sldChg>
      <pc:sldChg chg="addSp delSp modSp mod ord setBg modClrScheme delDesignElem chgLayout">
        <pc:chgData name="Arman Melkumyan" userId="f88380e7c6c2ec13" providerId="LiveId" clId="{D3A04638-302D-4745-9798-0249EFEA7C36}" dt="2020-09-26T19:52:33.884" v="3381" actId="207"/>
        <pc:sldMkLst>
          <pc:docMk/>
          <pc:sldMk cId="2469845172" sldId="263"/>
        </pc:sldMkLst>
        <pc:spChg chg="mod ord">
          <ac:chgData name="Arman Melkumyan" userId="f88380e7c6c2ec13" providerId="LiveId" clId="{D3A04638-302D-4745-9798-0249EFEA7C36}" dt="2020-09-23T06:39:26.006" v="1901" actId="1076"/>
          <ac:spMkLst>
            <pc:docMk/>
            <pc:sldMk cId="2469845172" sldId="263"/>
            <ac:spMk id="2" creationId="{6BA6CD0F-7069-41E5-BDF9-1FEAF2C2B43D}"/>
          </ac:spMkLst>
        </pc:spChg>
        <pc:spChg chg="add mod">
          <ac:chgData name="Arman Melkumyan" userId="f88380e7c6c2ec13" providerId="LiveId" clId="{D3A04638-302D-4745-9798-0249EFEA7C36}" dt="2020-09-26T19:52:33.884" v="3381" actId="207"/>
          <ac:spMkLst>
            <pc:docMk/>
            <pc:sldMk cId="2469845172" sldId="263"/>
            <ac:spMk id="10" creationId="{8770DD39-A9C3-45B2-ACDF-9A5A3AD7F65A}"/>
          </ac:spMkLst>
        </pc:spChg>
        <pc:spChg chg="add mod">
          <ac:chgData name="Arman Melkumyan" userId="f88380e7c6c2ec13" providerId="LiveId" clId="{D3A04638-302D-4745-9798-0249EFEA7C36}" dt="2020-09-23T06:39:30.586" v="1902" actId="1076"/>
          <ac:spMkLst>
            <pc:docMk/>
            <pc:sldMk cId="2469845172" sldId="263"/>
            <ac:spMk id="11" creationId="{546A5D1A-D051-432C-895C-C39413D8FFF3}"/>
          </ac:spMkLst>
        </pc:spChg>
        <pc:spChg chg="add del mod ord">
          <ac:chgData name="Arman Melkumyan" userId="f88380e7c6c2ec13" providerId="LiveId" clId="{D3A04638-302D-4745-9798-0249EFEA7C36}" dt="2020-09-23T05:49:42.846" v="900" actId="700"/>
          <ac:spMkLst>
            <pc:docMk/>
            <pc:sldMk cId="2469845172" sldId="263"/>
            <ac:spMk id="20" creationId="{3CE098E8-257D-4A0B-8CDD-985C65C0B28A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2469845172" sldId="263"/>
            <ac:spMk id="21" creationId="{7D6BF779-0B8C-4CC2-9268-9506AD0C5331}"/>
          </ac:spMkLst>
        </pc:spChg>
        <pc:spChg chg="add del mod ord">
          <ac:chgData name="Arman Melkumyan" userId="f88380e7c6c2ec13" providerId="LiveId" clId="{D3A04638-302D-4745-9798-0249EFEA7C36}" dt="2020-09-23T05:49:42.846" v="900" actId="700"/>
          <ac:spMkLst>
            <pc:docMk/>
            <pc:sldMk cId="2469845172" sldId="263"/>
            <ac:spMk id="22" creationId="{A90C69B1-20D6-458F-8603-61C1515CF54D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2469845172" sldId="263"/>
            <ac:spMk id="23" creationId="{8B646C36-EEEC-4D52-8E8E-206F4CD8A3DA}"/>
          </ac:spMkLst>
        </pc:spChg>
        <pc:spChg chg="add del mod ord">
          <ac:chgData name="Arman Melkumyan" userId="f88380e7c6c2ec13" providerId="LiveId" clId="{D3A04638-302D-4745-9798-0249EFEA7C36}" dt="2020-09-23T05:49:42.846" v="900" actId="700"/>
          <ac:spMkLst>
            <pc:docMk/>
            <pc:sldMk cId="2469845172" sldId="263"/>
            <ac:spMk id="24" creationId="{884BECFD-4F88-4E16-9FCD-436E888C3101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2469845172" sldId="263"/>
            <ac:spMk id="29" creationId="{8258443E-B333-44F4-8D49-1EAB1C1A4613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2469845172" sldId="263"/>
            <ac:spMk id="38" creationId="{4FB204DF-284E-45F6-A017-79A4DF57BCCB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2469845172" sldId="263"/>
            <ac:spMk id="40" creationId="{EB8560A9-B281-46EB-A304-1E4A5A00D6A9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2469845172" sldId="263"/>
            <ac:spMk id="42" creationId="{4D1A5E71-B6B6-486A-8CDC-C7ABD9B903F6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2469845172" sldId="263"/>
            <ac:spMk id="44" creationId="{667882DD-56E8-460E-99D5-86E71982D5AB}"/>
          </ac:spMkLst>
        </pc:spChg>
        <pc:grpChg chg="add del">
          <ac:chgData name="Arman Melkumyan" userId="f88380e7c6c2ec13" providerId="LiveId" clId="{D3A04638-302D-4745-9798-0249EFEA7C36}" dt="2020-09-23T06:13:35.891" v="1554"/>
          <ac:grpSpMkLst>
            <pc:docMk/>
            <pc:sldMk cId="2469845172" sldId="263"/>
            <ac:grpSpMk id="14" creationId="{8A351602-3772-4279-B0D3-A523F6F6EAB3}"/>
          </ac:grpSpMkLst>
        </pc:grpChg>
        <pc:grpChg chg="add del">
          <ac:chgData name="Arman Melkumyan" userId="f88380e7c6c2ec13" providerId="LiveId" clId="{D3A04638-302D-4745-9798-0249EFEA7C36}" dt="2020-09-23T06:13:35.891" v="1554"/>
          <ac:grpSpMkLst>
            <pc:docMk/>
            <pc:sldMk cId="2469845172" sldId="263"/>
            <ac:grpSpMk id="25" creationId="{B2EBBF56-923D-48A7-9F8F-86E33CFA3EF9}"/>
          </ac:grpSpMkLst>
        </pc:grpChg>
        <pc:grpChg chg="add del">
          <ac:chgData name="Arman Melkumyan" userId="f88380e7c6c2ec13" providerId="LiveId" clId="{D3A04638-302D-4745-9798-0249EFEA7C36}" dt="2020-09-23T06:13:35.891" v="1554"/>
          <ac:grpSpMkLst>
            <pc:docMk/>
            <pc:sldMk cId="2469845172" sldId="263"/>
            <ac:grpSpMk id="31" creationId="{FB9739EB-7F66-433D-841F-AB3CD18700B7}"/>
          </ac:grpSpMkLst>
        </pc:grpChg>
        <pc:picChg chg="mod ord">
          <ac:chgData name="Arman Melkumyan" userId="f88380e7c6c2ec13" providerId="LiveId" clId="{D3A04638-302D-4745-9798-0249EFEA7C36}" dt="2020-09-23T06:38:59.119" v="1895" actId="1076"/>
          <ac:picMkLst>
            <pc:docMk/>
            <pc:sldMk cId="2469845172" sldId="263"/>
            <ac:picMk id="9" creationId="{1A6BA5C5-B20D-4072-A1E0-ECBB856EFDAD}"/>
          </ac:picMkLst>
        </pc:picChg>
        <pc:picChg chg="add del mod">
          <ac:chgData name="Arman Melkumyan" userId="f88380e7c6c2ec13" providerId="LiveId" clId="{D3A04638-302D-4745-9798-0249EFEA7C36}" dt="2020-09-23T05:49:13.482" v="894" actId="478"/>
          <ac:picMkLst>
            <pc:docMk/>
            <pc:sldMk cId="2469845172" sldId="263"/>
            <ac:picMk id="12" creationId="{BE3A2AA7-6ACC-47DB-AE9A-BD2345FE81B0}"/>
          </ac:picMkLst>
        </pc:picChg>
        <pc:picChg chg="add mod">
          <ac:chgData name="Arman Melkumyan" userId="f88380e7c6c2ec13" providerId="LiveId" clId="{D3A04638-302D-4745-9798-0249EFEA7C36}" dt="2020-09-23T06:38:49.949" v="1892" actId="1076"/>
          <ac:picMkLst>
            <pc:docMk/>
            <pc:sldMk cId="2469845172" sldId="263"/>
            <ac:picMk id="13" creationId="{AFAD0550-B6C7-4781-AEBF-058D1AAF4A0B}"/>
          </ac:picMkLst>
        </pc:picChg>
      </pc:sldChg>
      <pc:sldChg chg="addSp delSp modSp mod setBg delDesignElem">
        <pc:chgData name="Arman Melkumyan" userId="f88380e7c6c2ec13" providerId="LiveId" clId="{D3A04638-302D-4745-9798-0249EFEA7C36}" dt="2020-09-26T19:53:18.923" v="3384" actId="207"/>
        <pc:sldMkLst>
          <pc:docMk/>
          <pc:sldMk cId="1174992277" sldId="264"/>
        </pc:sldMkLst>
        <pc:spChg chg="mod ord">
          <ac:chgData name="Arman Melkumyan" userId="f88380e7c6c2ec13" providerId="LiveId" clId="{D3A04638-302D-4745-9798-0249EFEA7C36}" dt="2020-09-23T06:32:03.862" v="1766" actId="20577"/>
          <ac:spMkLst>
            <pc:docMk/>
            <pc:sldMk cId="1174992277" sldId="264"/>
            <ac:spMk id="2" creationId="{6BA6CD0F-7069-41E5-BDF9-1FEAF2C2B43D}"/>
          </ac:spMkLst>
        </pc:spChg>
        <pc:spChg chg="add del mod">
          <ac:chgData name="Arman Melkumyan" userId="f88380e7c6c2ec13" providerId="LiveId" clId="{D3A04638-302D-4745-9798-0249EFEA7C36}" dt="2020-09-23T04:40:10.803" v="6" actId="22"/>
          <ac:spMkLst>
            <pc:docMk/>
            <pc:sldMk cId="1174992277" sldId="264"/>
            <ac:spMk id="6" creationId="{7C65664F-E950-4AA3-B48C-129DAB07C016}"/>
          </ac:spMkLst>
        </pc:spChg>
        <pc:spChg chg="add del mod">
          <ac:chgData name="Arman Melkumyan" userId="f88380e7c6c2ec13" providerId="LiveId" clId="{D3A04638-302D-4745-9798-0249EFEA7C36}" dt="2020-09-23T04:44:53.714" v="70"/>
          <ac:spMkLst>
            <pc:docMk/>
            <pc:sldMk cId="1174992277" sldId="264"/>
            <ac:spMk id="10" creationId="{52BA1B20-737B-4187-9160-A45D3F091C07}"/>
          </ac:spMkLst>
        </pc:spChg>
        <pc:spChg chg="add del">
          <ac:chgData name="Arman Melkumyan" userId="f88380e7c6c2ec13" providerId="LiveId" clId="{D3A04638-302D-4745-9798-0249EFEA7C36}" dt="2020-09-23T04:45:56.816" v="77" actId="26606"/>
          <ac:spMkLst>
            <pc:docMk/>
            <pc:sldMk cId="1174992277" sldId="264"/>
            <ac:spMk id="20" creationId="{7D6BF779-0B8C-4CC2-9268-9506AD0C5331}"/>
          </ac:spMkLst>
        </pc:spChg>
        <pc:spChg chg="add del mod">
          <ac:chgData name="Arman Melkumyan" userId="f88380e7c6c2ec13" providerId="LiveId" clId="{D3A04638-302D-4745-9798-0249EFEA7C36}" dt="2020-09-23T04:46:47.352" v="80"/>
          <ac:spMkLst>
            <pc:docMk/>
            <pc:sldMk cId="1174992277" sldId="264"/>
            <ac:spMk id="21" creationId="{C47A99B7-6C58-4F73-84D5-A8BDBD083E84}"/>
          </ac:spMkLst>
        </pc:spChg>
        <pc:spChg chg="add del">
          <ac:chgData name="Arman Melkumyan" userId="f88380e7c6c2ec13" providerId="LiveId" clId="{D3A04638-302D-4745-9798-0249EFEA7C36}" dt="2020-09-23T04:45:56.816" v="77" actId="26606"/>
          <ac:spMkLst>
            <pc:docMk/>
            <pc:sldMk cId="1174992277" sldId="264"/>
            <ac:spMk id="22" creationId="{8B646C36-EEEC-4D52-8E8E-206F4CD8A3DA}"/>
          </ac:spMkLst>
        </pc:spChg>
        <pc:spChg chg="add mod">
          <ac:chgData name="Arman Melkumyan" userId="f88380e7c6c2ec13" providerId="LiveId" clId="{D3A04638-302D-4745-9798-0249EFEA7C36}" dt="2020-09-26T19:53:18.923" v="3384" actId="207"/>
          <ac:spMkLst>
            <pc:docMk/>
            <pc:sldMk cId="1174992277" sldId="264"/>
            <ac:spMk id="27" creationId="{20AA6B9F-FADA-406E-93E4-17FCE248543A}"/>
          </ac:spMkLst>
        </pc:spChg>
        <pc:spChg chg="add del">
          <ac:chgData name="Arman Melkumyan" userId="f88380e7c6c2ec13" providerId="LiveId" clId="{D3A04638-302D-4745-9798-0249EFEA7C36}" dt="2020-09-23T04:45:56.816" v="77" actId="26606"/>
          <ac:spMkLst>
            <pc:docMk/>
            <pc:sldMk cId="1174992277" sldId="264"/>
            <ac:spMk id="28" creationId="{D6CA2F4C-8E9E-4BCD-B6E8-A68A311CA651}"/>
          </ac:spMkLst>
        </pc:spChg>
        <pc:spChg chg="add del">
          <ac:chgData name="Arman Melkumyan" userId="f88380e7c6c2ec13" providerId="LiveId" clId="{D3A04638-302D-4745-9798-0249EFEA7C36}" dt="2020-09-23T04:45:56.816" v="77" actId="26606"/>
          <ac:spMkLst>
            <pc:docMk/>
            <pc:sldMk cId="1174992277" sldId="264"/>
            <ac:spMk id="30" creationId="{4D1A5E71-B6B6-486A-8CDC-C7ABD9B903F6}"/>
          </ac:spMkLst>
        </pc:spChg>
        <pc:spChg chg="add del">
          <ac:chgData name="Arman Melkumyan" userId="f88380e7c6c2ec13" providerId="LiveId" clId="{D3A04638-302D-4745-9798-0249EFEA7C36}" dt="2020-09-23T04:45:56.816" v="77" actId="26606"/>
          <ac:spMkLst>
            <pc:docMk/>
            <pc:sldMk cId="1174992277" sldId="264"/>
            <ac:spMk id="32" creationId="{6004781B-698F-46D5-AADD-8AE9211719D8}"/>
          </ac:spMkLst>
        </pc:spChg>
        <pc:spChg chg="add del">
          <ac:chgData name="Arman Melkumyan" userId="f88380e7c6c2ec13" providerId="LiveId" clId="{D3A04638-302D-4745-9798-0249EFEA7C36}" dt="2020-09-23T04:45:56.816" v="77" actId="26606"/>
          <ac:spMkLst>
            <pc:docMk/>
            <pc:sldMk cId="1174992277" sldId="264"/>
            <ac:spMk id="34" creationId="{4FB204DF-284E-45F6-A017-79A4DF57BCCB}"/>
          </ac:spMkLst>
        </pc:spChg>
        <pc:spChg chg="add del">
          <ac:chgData name="Arman Melkumyan" userId="f88380e7c6c2ec13" providerId="LiveId" clId="{D3A04638-302D-4745-9798-0249EFEA7C36}" dt="2020-09-23T04:45:56.816" v="77" actId="26606"/>
          <ac:spMkLst>
            <pc:docMk/>
            <pc:sldMk cId="1174992277" sldId="264"/>
            <ac:spMk id="36" creationId="{96FD6442-EB7D-4992-8D41-0B7FFDCB43E1}"/>
          </ac:spMkLst>
        </pc:spChg>
        <pc:spChg chg="add del">
          <ac:chgData name="Arman Melkumyan" userId="f88380e7c6c2ec13" providerId="LiveId" clId="{D3A04638-302D-4745-9798-0249EFEA7C36}" dt="2020-09-23T04:46:50.420" v="81" actId="26606"/>
          <ac:spMkLst>
            <pc:docMk/>
            <pc:sldMk cId="1174992277" sldId="264"/>
            <ac:spMk id="48" creationId="{7D6BF779-0B8C-4CC2-9268-9506AD0C5331}"/>
          </ac:spMkLst>
        </pc:spChg>
        <pc:spChg chg="add del">
          <ac:chgData name="Arman Melkumyan" userId="f88380e7c6c2ec13" providerId="LiveId" clId="{D3A04638-302D-4745-9798-0249EFEA7C36}" dt="2020-09-23T04:46:50.420" v="81" actId="26606"/>
          <ac:spMkLst>
            <pc:docMk/>
            <pc:sldMk cId="1174992277" sldId="264"/>
            <ac:spMk id="50" creationId="{8B646C36-EEEC-4D52-8E8E-206F4CD8A3DA}"/>
          </ac:spMkLst>
        </pc:spChg>
        <pc:spChg chg="add del">
          <ac:chgData name="Arman Melkumyan" userId="f88380e7c6c2ec13" providerId="LiveId" clId="{D3A04638-302D-4745-9798-0249EFEA7C36}" dt="2020-09-23T04:46:50.420" v="81" actId="26606"/>
          <ac:spMkLst>
            <pc:docMk/>
            <pc:sldMk cId="1174992277" sldId="264"/>
            <ac:spMk id="56" creationId="{D6CA2F4C-8E9E-4BCD-B6E8-A68A311CA651}"/>
          </ac:spMkLst>
        </pc:spChg>
        <pc:spChg chg="add del">
          <ac:chgData name="Arman Melkumyan" userId="f88380e7c6c2ec13" providerId="LiveId" clId="{D3A04638-302D-4745-9798-0249EFEA7C36}" dt="2020-09-23T04:46:50.420" v="81" actId="26606"/>
          <ac:spMkLst>
            <pc:docMk/>
            <pc:sldMk cId="1174992277" sldId="264"/>
            <ac:spMk id="58" creationId="{4D1A5E71-B6B6-486A-8CDC-C7ABD9B903F6}"/>
          </ac:spMkLst>
        </pc:spChg>
        <pc:spChg chg="add del">
          <ac:chgData name="Arman Melkumyan" userId="f88380e7c6c2ec13" providerId="LiveId" clId="{D3A04638-302D-4745-9798-0249EFEA7C36}" dt="2020-09-23T04:46:50.420" v="81" actId="26606"/>
          <ac:spMkLst>
            <pc:docMk/>
            <pc:sldMk cId="1174992277" sldId="264"/>
            <ac:spMk id="60" creationId="{6004781B-698F-46D5-AADD-8AE9211719D8}"/>
          </ac:spMkLst>
        </pc:spChg>
        <pc:spChg chg="add del">
          <ac:chgData name="Arman Melkumyan" userId="f88380e7c6c2ec13" providerId="LiveId" clId="{D3A04638-302D-4745-9798-0249EFEA7C36}" dt="2020-09-23T04:46:50.420" v="81" actId="26606"/>
          <ac:spMkLst>
            <pc:docMk/>
            <pc:sldMk cId="1174992277" sldId="264"/>
            <ac:spMk id="62" creationId="{4FB204DF-284E-45F6-A017-79A4DF57BCCB}"/>
          </ac:spMkLst>
        </pc:spChg>
        <pc:spChg chg="add del">
          <ac:chgData name="Arman Melkumyan" userId="f88380e7c6c2ec13" providerId="LiveId" clId="{D3A04638-302D-4745-9798-0249EFEA7C36}" dt="2020-09-23T04:46:50.420" v="81" actId="26606"/>
          <ac:spMkLst>
            <pc:docMk/>
            <pc:sldMk cId="1174992277" sldId="264"/>
            <ac:spMk id="64" creationId="{96FD6442-EB7D-4992-8D41-0B7FFDCB43E1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1174992277" sldId="264"/>
            <ac:spMk id="76" creationId="{7D6BF779-0B8C-4CC2-9268-9506AD0C5331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1174992277" sldId="264"/>
            <ac:spMk id="78" creationId="{8B646C36-EEEC-4D52-8E8E-206F4CD8A3DA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1174992277" sldId="264"/>
            <ac:spMk id="84" creationId="{D6CA2F4C-8E9E-4BCD-B6E8-A68A311CA651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1174992277" sldId="264"/>
            <ac:spMk id="86" creationId="{4D1A5E71-B6B6-486A-8CDC-C7ABD9B903F6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1174992277" sldId="264"/>
            <ac:spMk id="88" creationId="{6004781B-698F-46D5-AADD-8AE9211719D8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1174992277" sldId="264"/>
            <ac:spMk id="90" creationId="{4FB204DF-284E-45F6-A017-79A4DF57BCCB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1174992277" sldId="264"/>
            <ac:spMk id="92" creationId="{96FD6442-EB7D-4992-8D41-0B7FFDCB43E1}"/>
          </ac:spMkLst>
        </pc:spChg>
        <pc:grpChg chg="add del">
          <ac:chgData name="Arman Melkumyan" userId="f88380e7c6c2ec13" providerId="LiveId" clId="{D3A04638-302D-4745-9798-0249EFEA7C36}" dt="2020-09-23T04:45:56.816" v="77" actId="26606"/>
          <ac:grpSpMkLst>
            <pc:docMk/>
            <pc:sldMk cId="1174992277" sldId="264"/>
            <ac:grpSpMk id="13" creationId="{8A351602-3772-4279-B0D3-A523F6F6EAB3}"/>
          </ac:grpSpMkLst>
        </pc:grpChg>
        <pc:grpChg chg="add del">
          <ac:chgData name="Arman Melkumyan" userId="f88380e7c6c2ec13" providerId="LiveId" clId="{D3A04638-302D-4745-9798-0249EFEA7C36}" dt="2020-09-23T04:45:56.816" v="77" actId="26606"/>
          <ac:grpSpMkLst>
            <pc:docMk/>
            <pc:sldMk cId="1174992277" sldId="264"/>
            <ac:grpSpMk id="24" creationId="{308C40F4-6A24-4867-B726-B552DB0807B5}"/>
          </ac:grpSpMkLst>
        </pc:grpChg>
        <pc:grpChg chg="add del">
          <ac:chgData name="Arman Melkumyan" userId="f88380e7c6c2ec13" providerId="LiveId" clId="{D3A04638-302D-4745-9798-0249EFEA7C36}" dt="2020-09-23T04:46:50.420" v="81" actId="26606"/>
          <ac:grpSpMkLst>
            <pc:docMk/>
            <pc:sldMk cId="1174992277" sldId="264"/>
            <ac:grpSpMk id="41" creationId="{8A351602-3772-4279-B0D3-A523F6F6EAB3}"/>
          </ac:grpSpMkLst>
        </pc:grpChg>
        <pc:grpChg chg="add del">
          <ac:chgData name="Arman Melkumyan" userId="f88380e7c6c2ec13" providerId="LiveId" clId="{D3A04638-302D-4745-9798-0249EFEA7C36}" dt="2020-09-23T04:46:50.420" v="81" actId="26606"/>
          <ac:grpSpMkLst>
            <pc:docMk/>
            <pc:sldMk cId="1174992277" sldId="264"/>
            <ac:grpSpMk id="52" creationId="{308C40F4-6A24-4867-B726-B552DB0807B5}"/>
          </ac:grpSpMkLst>
        </pc:grpChg>
        <pc:grpChg chg="add del">
          <ac:chgData name="Arman Melkumyan" userId="f88380e7c6c2ec13" providerId="LiveId" clId="{D3A04638-302D-4745-9798-0249EFEA7C36}" dt="2020-09-23T06:13:35.891" v="1554"/>
          <ac:grpSpMkLst>
            <pc:docMk/>
            <pc:sldMk cId="1174992277" sldId="264"/>
            <ac:grpSpMk id="69" creationId="{8A351602-3772-4279-B0D3-A523F6F6EAB3}"/>
          </ac:grpSpMkLst>
        </pc:grpChg>
        <pc:grpChg chg="add del">
          <ac:chgData name="Arman Melkumyan" userId="f88380e7c6c2ec13" providerId="LiveId" clId="{D3A04638-302D-4745-9798-0249EFEA7C36}" dt="2020-09-23T06:13:35.891" v="1554"/>
          <ac:grpSpMkLst>
            <pc:docMk/>
            <pc:sldMk cId="1174992277" sldId="264"/>
            <ac:grpSpMk id="80" creationId="{308C40F4-6A24-4867-B726-B552DB0807B5}"/>
          </ac:grpSpMkLst>
        </pc:grpChg>
        <pc:picChg chg="add del mod">
          <ac:chgData name="Arman Melkumyan" userId="f88380e7c6c2ec13" providerId="LiveId" clId="{D3A04638-302D-4745-9798-0249EFEA7C36}" dt="2020-09-23T04:40:08.953" v="5" actId="21"/>
          <ac:picMkLst>
            <pc:docMk/>
            <pc:sldMk cId="1174992277" sldId="264"/>
            <ac:picMk id="3" creationId="{DB7F7094-E7B7-4B7A-8120-A30890D8B213}"/>
          </ac:picMkLst>
        </pc:picChg>
        <pc:picChg chg="del">
          <ac:chgData name="Arman Melkumyan" userId="f88380e7c6c2ec13" providerId="LiveId" clId="{D3A04638-302D-4745-9798-0249EFEA7C36}" dt="2020-09-23T04:39:58.328" v="3" actId="478"/>
          <ac:picMkLst>
            <pc:docMk/>
            <pc:sldMk cId="1174992277" sldId="264"/>
            <ac:picMk id="5" creationId="{DA05D31E-7755-486E-9A7C-7CB6BBAA9F94}"/>
          </ac:picMkLst>
        </pc:picChg>
        <pc:picChg chg="add del mod">
          <ac:chgData name="Arman Melkumyan" userId="f88380e7c6c2ec13" providerId="LiveId" clId="{D3A04638-302D-4745-9798-0249EFEA7C36}" dt="2020-09-23T04:44:41.726" v="67" actId="478"/>
          <ac:picMkLst>
            <pc:docMk/>
            <pc:sldMk cId="1174992277" sldId="264"/>
            <ac:picMk id="8" creationId="{9DC9E20B-4066-4A2A-BEF2-CC16F20AA4E6}"/>
          </ac:picMkLst>
        </pc:picChg>
        <pc:picChg chg="add del">
          <ac:chgData name="Arman Melkumyan" userId="f88380e7c6c2ec13" providerId="LiveId" clId="{D3A04638-302D-4745-9798-0249EFEA7C36}" dt="2020-09-23T04:44:48.698" v="69"/>
          <ac:picMkLst>
            <pc:docMk/>
            <pc:sldMk cId="1174992277" sldId="264"/>
            <ac:picMk id="11" creationId="{B836C25C-D5C1-4F3E-8A16-69E48DF93B53}"/>
          </ac:picMkLst>
        </pc:picChg>
        <pc:picChg chg="add del mod ord">
          <ac:chgData name="Arman Melkumyan" userId="f88380e7c6c2ec13" providerId="LiveId" clId="{D3A04638-302D-4745-9798-0249EFEA7C36}" dt="2020-09-23T04:46:45.110" v="79" actId="478"/>
          <ac:picMkLst>
            <pc:docMk/>
            <pc:sldMk cId="1174992277" sldId="264"/>
            <ac:picMk id="12" creationId="{04ECF245-9C09-49C6-A592-2984D9EE5C33}"/>
          </ac:picMkLst>
        </pc:picChg>
        <pc:picChg chg="add mod modCrop">
          <ac:chgData name="Arman Melkumyan" userId="f88380e7c6c2ec13" providerId="LiveId" clId="{D3A04638-302D-4745-9798-0249EFEA7C36}" dt="2020-09-23T06:32:37.612" v="1777" actId="1076"/>
          <ac:picMkLst>
            <pc:docMk/>
            <pc:sldMk cId="1174992277" sldId="264"/>
            <ac:picMk id="23" creationId="{F07970C5-2E72-4691-B06C-99696938E3D8}"/>
          </ac:picMkLst>
        </pc:picChg>
      </pc:sldChg>
      <pc:sldChg chg="delSp modSp mod delDesignElem">
        <pc:chgData name="Arman Melkumyan" userId="f88380e7c6c2ec13" providerId="LiveId" clId="{D3A04638-302D-4745-9798-0249EFEA7C36}" dt="2020-09-26T19:50:43.077" v="3377" actId="688"/>
        <pc:sldMkLst>
          <pc:docMk/>
          <pc:sldMk cId="343975026" sldId="265"/>
        </pc:sldMkLst>
        <pc:spChg chg="mod">
          <ac:chgData name="Arman Melkumyan" userId="f88380e7c6c2ec13" providerId="LiveId" clId="{D3A04638-302D-4745-9798-0249EFEA7C36}" dt="2020-09-23T06:26:48.820" v="1682" actId="14100"/>
          <ac:spMkLst>
            <pc:docMk/>
            <pc:sldMk cId="343975026" sldId="265"/>
            <ac:spMk id="2" creationId="{CD51CAB9-8434-44A9-83F1-94CD295B2419}"/>
          </ac:spMkLst>
        </pc:spChg>
        <pc:spChg chg="mod">
          <ac:chgData name="Arman Melkumyan" userId="f88380e7c6c2ec13" providerId="LiveId" clId="{D3A04638-302D-4745-9798-0249EFEA7C36}" dt="2020-09-23T18:20:07.898" v="1976" actId="6549"/>
          <ac:spMkLst>
            <pc:docMk/>
            <pc:sldMk cId="343975026" sldId="265"/>
            <ac:spMk id="6" creationId="{529A3D1F-70E2-4488-B701-002177F9B6F2}"/>
          </ac:spMkLst>
        </pc:spChg>
        <pc:spChg chg="mod">
          <ac:chgData name="Arman Melkumyan" userId="f88380e7c6c2ec13" providerId="LiveId" clId="{D3A04638-302D-4745-9798-0249EFEA7C36}" dt="2020-09-23T06:24:35.744" v="1663" actId="14100"/>
          <ac:spMkLst>
            <pc:docMk/>
            <pc:sldMk cId="343975026" sldId="265"/>
            <ac:spMk id="7" creationId="{58ACB621-57B8-4C06-9FD2-3FD1041C6736}"/>
          </ac:spMkLst>
        </pc:spChg>
        <pc:spChg chg="mod">
          <ac:chgData name="Arman Melkumyan" userId="f88380e7c6c2ec13" providerId="LiveId" clId="{D3A04638-302D-4745-9798-0249EFEA7C36}" dt="2020-09-26T19:50:43.077" v="3377" actId="688"/>
          <ac:spMkLst>
            <pc:docMk/>
            <pc:sldMk cId="343975026" sldId="265"/>
            <ac:spMk id="10" creationId="{FD782250-6F8B-4B53-A239-09AC9662B197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343975026" sldId="265"/>
            <ac:spMk id="11" creationId="{5A0118C5-4F8D-4CF4-BADD-53FEACC6C42A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343975026" sldId="265"/>
            <ac:spMk id="13" creationId="{058E97B8-3278-4D63-89EC-C4580EF7675A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343975026" sldId="265"/>
            <ac:spMk id="380" creationId="{B0168936-CE5E-45A4-9FAA-820681A7BA3C}"/>
          </ac:spMkLst>
        </pc:spChg>
        <pc:grpChg chg="del">
          <ac:chgData name="Arman Melkumyan" userId="f88380e7c6c2ec13" providerId="LiveId" clId="{D3A04638-302D-4745-9798-0249EFEA7C36}" dt="2020-09-23T06:13:35.891" v="1554"/>
          <ac:grpSpMkLst>
            <pc:docMk/>
            <pc:sldMk cId="343975026" sldId="265"/>
            <ac:grpSpMk id="381" creationId="{EB414A95-9CF6-4787-B6F4-736E75DFBB61}"/>
          </ac:grpSpMkLst>
        </pc:grpChg>
        <pc:picChg chg="mod">
          <ac:chgData name="Arman Melkumyan" userId="f88380e7c6c2ec13" providerId="LiveId" clId="{D3A04638-302D-4745-9798-0249EFEA7C36}" dt="2020-09-23T06:26:20.425" v="1679" actId="14100"/>
          <ac:picMkLst>
            <pc:docMk/>
            <pc:sldMk cId="343975026" sldId="265"/>
            <ac:picMk id="3" creationId="{C6C83E64-0E39-4730-848C-EFCA8F673058}"/>
          </ac:picMkLst>
        </pc:picChg>
        <pc:picChg chg="mod">
          <ac:chgData name="Arman Melkumyan" userId="f88380e7c6c2ec13" providerId="LiveId" clId="{D3A04638-302D-4745-9798-0249EFEA7C36}" dt="2020-09-23T06:26:14.969" v="1678" actId="14100"/>
          <ac:picMkLst>
            <pc:docMk/>
            <pc:sldMk cId="343975026" sldId="265"/>
            <ac:picMk id="4" creationId="{8F373295-E319-44E8-B6B4-75B7DC9BACFA}"/>
          </ac:picMkLst>
        </pc:picChg>
      </pc:sldChg>
      <pc:sldChg chg="addSp delSp modSp mod ord delDesignElem">
        <pc:chgData name="Arman Melkumyan" userId="f88380e7c6c2ec13" providerId="LiveId" clId="{D3A04638-302D-4745-9798-0249EFEA7C36}" dt="2020-09-23T06:40:16.102" v="1909" actId="1076"/>
        <pc:sldMkLst>
          <pc:docMk/>
          <pc:sldMk cId="806488991" sldId="266"/>
        </pc:sldMkLst>
        <pc:spChg chg="mod">
          <ac:chgData name="Arman Melkumyan" userId="f88380e7c6c2ec13" providerId="LiveId" clId="{D3A04638-302D-4745-9798-0249EFEA7C36}" dt="2020-09-23T06:40:03.862" v="1907" actId="1076"/>
          <ac:spMkLst>
            <pc:docMk/>
            <pc:sldMk cId="806488991" sldId="266"/>
            <ac:spMk id="2" creationId="{6BA6CD0F-7069-41E5-BDF9-1FEAF2C2B43D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806488991" sldId="266"/>
            <ac:spMk id="18" creationId="{7D6BF779-0B8C-4CC2-9268-9506AD0C5331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806488991" sldId="266"/>
            <ac:spMk id="20" creationId="{8B646C36-EEEC-4D52-8E8E-206F4CD8A3DA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806488991" sldId="266"/>
            <ac:spMk id="26" creationId="{8258443E-B333-44F4-8D49-1EAB1C1A4613}"/>
          </ac:spMkLst>
        </pc:spChg>
        <pc:spChg chg="add mod">
          <ac:chgData name="Arman Melkumyan" userId="f88380e7c6c2ec13" providerId="LiveId" clId="{D3A04638-302D-4745-9798-0249EFEA7C36}" dt="2020-09-23T06:40:16.102" v="1909" actId="1076"/>
          <ac:spMkLst>
            <pc:docMk/>
            <pc:sldMk cId="806488991" sldId="266"/>
            <ac:spMk id="27" creationId="{1A6A18BB-C271-4599-AF7B-5D6E4C8C5F4D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806488991" sldId="266"/>
            <ac:spMk id="35" creationId="{4FB204DF-284E-45F6-A017-79A4DF57BCCB}"/>
          </ac:spMkLst>
        </pc:spChg>
        <pc:spChg chg="add mod">
          <ac:chgData name="Arman Melkumyan" userId="f88380e7c6c2ec13" providerId="LiveId" clId="{D3A04638-302D-4745-9798-0249EFEA7C36}" dt="2020-09-23T05:15:04.684" v="361" actId="21"/>
          <ac:spMkLst>
            <pc:docMk/>
            <pc:sldMk cId="806488991" sldId="266"/>
            <ac:spMk id="36" creationId="{3DAC3B56-2727-4F98-9C4A-E5E05E86EC62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806488991" sldId="266"/>
            <ac:spMk id="37" creationId="{EB8560A9-B281-46EB-A304-1E4A5A00D6A9}"/>
          </ac:spMkLst>
        </pc:spChg>
        <pc:spChg chg="add del mod">
          <ac:chgData name="Arman Melkumyan" userId="f88380e7c6c2ec13" providerId="LiveId" clId="{D3A04638-302D-4745-9798-0249EFEA7C36}" dt="2020-09-23T05:48:03.383" v="887" actId="478"/>
          <ac:spMkLst>
            <pc:docMk/>
            <pc:sldMk cId="806488991" sldId="266"/>
            <ac:spMk id="38" creationId="{CABC5193-4402-4DEB-B926-161681D71487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806488991" sldId="266"/>
            <ac:spMk id="39" creationId="{4D1A5E71-B6B6-486A-8CDC-C7ABD9B903F6}"/>
          </ac:spMkLst>
        </pc:spChg>
        <pc:spChg chg="add mod">
          <ac:chgData name="Arman Melkumyan" userId="f88380e7c6c2ec13" providerId="LiveId" clId="{D3A04638-302D-4745-9798-0249EFEA7C36}" dt="2020-09-23T05:47:29.357" v="884" actId="1038"/>
          <ac:spMkLst>
            <pc:docMk/>
            <pc:sldMk cId="806488991" sldId="266"/>
            <ac:spMk id="40" creationId="{31FFBD7C-956C-413C-8C97-EBC3A02F6258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806488991" sldId="266"/>
            <ac:spMk id="41" creationId="{667882DD-56E8-460E-99D5-86E71982D5AB}"/>
          </ac:spMkLst>
        </pc:spChg>
        <pc:grpChg chg="del">
          <ac:chgData name="Arman Melkumyan" userId="f88380e7c6c2ec13" providerId="LiveId" clId="{D3A04638-302D-4745-9798-0249EFEA7C36}" dt="2020-09-23T06:13:35.891" v="1554"/>
          <ac:grpSpMkLst>
            <pc:docMk/>
            <pc:sldMk cId="806488991" sldId="266"/>
            <ac:grpSpMk id="11" creationId="{8A351602-3772-4279-B0D3-A523F6F6EAB3}"/>
          </ac:grpSpMkLst>
        </pc:grpChg>
        <pc:grpChg chg="del">
          <ac:chgData name="Arman Melkumyan" userId="f88380e7c6c2ec13" providerId="LiveId" clId="{D3A04638-302D-4745-9798-0249EFEA7C36}" dt="2020-09-23T06:13:35.891" v="1554"/>
          <ac:grpSpMkLst>
            <pc:docMk/>
            <pc:sldMk cId="806488991" sldId="266"/>
            <ac:grpSpMk id="22" creationId="{B2EBBF56-923D-48A7-9F8F-86E33CFA3EF9}"/>
          </ac:grpSpMkLst>
        </pc:grpChg>
        <pc:grpChg chg="del">
          <ac:chgData name="Arman Melkumyan" userId="f88380e7c6c2ec13" providerId="LiveId" clId="{D3A04638-302D-4745-9798-0249EFEA7C36}" dt="2020-09-23T06:13:35.891" v="1554"/>
          <ac:grpSpMkLst>
            <pc:docMk/>
            <pc:sldMk cId="806488991" sldId="266"/>
            <ac:grpSpMk id="28" creationId="{FB9739EB-7F66-433D-841F-AB3CD18700B7}"/>
          </ac:grpSpMkLst>
        </pc:grpChg>
        <pc:picChg chg="mod">
          <ac:chgData name="Arman Melkumyan" userId="f88380e7c6c2ec13" providerId="LiveId" clId="{D3A04638-302D-4745-9798-0249EFEA7C36}" dt="2020-09-23T06:39:54.436" v="1905" actId="1076"/>
          <ac:picMkLst>
            <pc:docMk/>
            <pc:sldMk cId="806488991" sldId="266"/>
            <ac:picMk id="3" creationId="{5706B8EA-6675-4F54-B2BC-775A4F39F285}"/>
          </ac:picMkLst>
        </pc:picChg>
        <pc:picChg chg="mod">
          <ac:chgData name="Arman Melkumyan" userId="f88380e7c6c2ec13" providerId="LiveId" clId="{D3A04638-302D-4745-9798-0249EFEA7C36}" dt="2020-09-23T06:39:54.436" v="1905" actId="1076"/>
          <ac:picMkLst>
            <pc:docMk/>
            <pc:sldMk cId="806488991" sldId="266"/>
            <ac:picMk id="7" creationId="{ABB30CD6-903A-4880-9B90-BB877755DEDC}"/>
          </ac:picMkLst>
        </pc:picChg>
        <pc:picChg chg="mod">
          <ac:chgData name="Arman Melkumyan" userId="f88380e7c6c2ec13" providerId="LiveId" clId="{D3A04638-302D-4745-9798-0249EFEA7C36}" dt="2020-09-23T06:39:44.175" v="1903" actId="1076"/>
          <ac:picMkLst>
            <pc:docMk/>
            <pc:sldMk cId="806488991" sldId="266"/>
            <ac:picMk id="10" creationId="{20583337-670D-4B87-9831-40FF2B50150B}"/>
          </ac:picMkLst>
        </pc:picChg>
        <pc:picChg chg="mod">
          <ac:chgData name="Arman Melkumyan" userId="f88380e7c6c2ec13" providerId="LiveId" clId="{D3A04638-302D-4745-9798-0249EFEA7C36}" dt="2020-09-23T06:39:44.175" v="1903" actId="1076"/>
          <ac:picMkLst>
            <pc:docMk/>
            <pc:sldMk cId="806488991" sldId="266"/>
            <ac:picMk id="17" creationId="{FAD31120-F84B-4133-A6B0-E61DD01B6C97}"/>
          </ac:picMkLst>
        </pc:picChg>
        <pc:picChg chg="mod">
          <ac:chgData name="Arman Melkumyan" userId="f88380e7c6c2ec13" providerId="LiveId" clId="{D3A04638-302D-4745-9798-0249EFEA7C36}" dt="2020-09-23T06:39:44.175" v="1903" actId="1076"/>
          <ac:picMkLst>
            <pc:docMk/>
            <pc:sldMk cId="806488991" sldId="266"/>
            <ac:picMk id="19" creationId="{9D25C9FC-73E2-4B9E-BE24-5EDF8A3AB48C}"/>
          </ac:picMkLst>
        </pc:picChg>
        <pc:picChg chg="mod">
          <ac:chgData name="Arman Melkumyan" userId="f88380e7c6c2ec13" providerId="LiveId" clId="{D3A04638-302D-4745-9798-0249EFEA7C36}" dt="2020-09-23T06:39:49.507" v="1904" actId="1076"/>
          <ac:picMkLst>
            <pc:docMk/>
            <pc:sldMk cId="806488991" sldId="266"/>
            <ac:picMk id="21" creationId="{923D1218-A76A-4742-AFFE-77DAAAF4A89B}"/>
          </ac:picMkLst>
        </pc:picChg>
        <pc:picChg chg="mod">
          <ac:chgData name="Arman Melkumyan" userId="f88380e7c6c2ec13" providerId="LiveId" clId="{D3A04638-302D-4745-9798-0249EFEA7C36}" dt="2020-09-23T06:39:49.507" v="1904" actId="1076"/>
          <ac:picMkLst>
            <pc:docMk/>
            <pc:sldMk cId="806488991" sldId="266"/>
            <ac:picMk id="23" creationId="{441308B7-1AF5-47CE-9448-6E0051B64A7E}"/>
          </ac:picMkLst>
        </pc:picChg>
        <pc:picChg chg="mod">
          <ac:chgData name="Arman Melkumyan" userId="f88380e7c6c2ec13" providerId="LiveId" clId="{D3A04638-302D-4745-9798-0249EFEA7C36}" dt="2020-09-23T06:39:49.507" v="1904" actId="1076"/>
          <ac:picMkLst>
            <pc:docMk/>
            <pc:sldMk cId="806488991" sldId="266"/>
            <ac:picMk id="25" creationId="{50740A34-1685-40A6-B271-FB9D73064325}"/>
          </ac:picMkLst>
        </pc:picChg>
      </pc:sldChg>
      <pc:sldChg chg="addSp delSp modSp mod delDesignElem">
        <pc:chgData name="Arman Melkumyan" userId="f88380e7c6c2ec13" providerId="LiveId" clId="{D3A04638-302D-4745-9798-0249EFEA7C36}" dt="2020-09-26T19:49:19.243" v="3372" actId="14100"/>
        <pc:sldMkLst>
          <pc:docMk/>
          <pc:sldMk cId="2151664928" sldId="267"/>
        </pc:sldMkLst>
        <pc:spChg chg="mod">
          <ac:chgData name="Arman Melkumyan" userId="f88380e7c6c2ec13" providerId="LiveId" clId="{D3A04638-302D-4745-9798-0249EFEA7C36}" dt="2020-09-23T06:25:01.012" v="1666" actId="14100"/>
          <ac:spMkLst>
            <pc:docMk/>
            <pc:sldMk cId="2151664928" sldId="267"/>
            <ac:spMk id="2" creationId="{CD51CAB9-8434-44A9-83F1-94CD295B2419}"/>
          </ac:spMkLst>
        </pc:spChg>
        <pc:spChg chg="mod">
          <ac:chgData name="Arman Melkumyan" userId="f88380e7c6c2ec13" providerId="LiveId" clId="{D3A04638-302D-4745-9798-0249EFEA7C36}" dt="2020-09-23T05:24:15.255" v="494" actId="164"/>
          <ac:spMkLst>
            <pc:docMk/>
            <pc:sldMk cId="2151664928" sldId="267"/>
            <ac:spMk id="5" creationId="{91B9181E-19B8-4A41-A16E-8D15F91B4B50}"/>
          </ac:spMkLst>
        </pc:spChg>
        <pc:spChg chg="mod">
          <ac:chgData name="Arman Melkumyan" userId="f88380e7c6c2ec13" providerId="LiveId" clId="{D3A04638-302D-4745-9798-0249EFEA7C36}" dt="2020-09-26T19:49:19.243" v="3372" actId="14100"/>
          <ac:spMkLst>
            <pc:docMk/>
            <pc:sldMk cId="2151664928" sldId="267"/>
            <ac:spMk id="6" creationId="{529A3D1F-70E2-4488-B701-002177F9B6F2}"/>
          </ac:spMkLst>
        </pc:spChg>
        <pc:spChg chg="mod">
          <ac:chgData name="Arman Melkumyan" userId="f88380e7c6c2ec13" providerId="LiveId" clId="{D3A04638-302D-4745-9798-0249EFEA7C36}" dt="2020-09-23T05:24:15.255" v="494" actId="164"/>
          <ac:spMkLst>
            <pc:docMk/>
            <pc:sldMk cId="2151664928" sldId="267"/>
            <ac:spMk id="10" creationId="{FD782250-6F8B-4B53-A239-09AC9662B197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2151664928" sldId="267"/>
            <ac:spMk id="11" creationId="{5A0118C5-4F8D-4CF4-BADD-53FEACC6C42A}"/>
          </ac:spMkLst>
        </pc:spChg>
        <pc:spChg chg="mod">
          <ac:chgData name="Arman Melkumyan" userId="f88380e7c6c2ec13" providerId="LiveId" clId="{D3A04638-302D-4745-9798-0249EFEA7C36}" dt="2020-09-26T19:49:13.834" v="3371" actId="1076"/>
          <ac:spMkLst>
            <pc:docMk/>
            <pc:sldMk cId="2151664928" sldId="267"/>
            <ac:spMk id="12" creationId="{405DA06D-FBDE-4D8C-BBB3-C64C70E6731B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2151664928" sldId="267"/>
            <ac:spMk id="13" creationId="{058E97B8-3278-4D63-89EC-C4580EF7675A}"/>
          </ac:spMkLst>
        </pc:spChg>
        <pc:spChg chg="add mod">
          <ac:chgData name="Arman Melkumyan" userId="f88380e7c6c2ec13" providerId="LiveId" clId="{D3A04638-302D-4745-9798-0249EFEA7C36}" dt="2020-09-23T06:25:36.264" v="1672" actId="1076"/>
          <ac:spMkLst>
            <pc:docMk/>
            <pc:sldMk cId="2151664928" sldId="267"/>
            <ac:spMk id="16" creationId="{932667E3-54E2-4CC8-9B82-636DA2FC9D6E}"/>
          </ac:spMkLst>
        </pc:spChg>
        <pc:spChg chg="add mod">
          <ac:chgData name="Arman Melkumyan" userId="f88380e7c6c2ec13" providerId="LiveId" clId="{D3A04638-302D-4745-9798-0249EFEA7C36}" dt="2020-09-23T06:25:28.203" v="1671" actId="1076"/>
          <ac:spMkLst>
            <pc:docMk/>
            <pc:sldMk cId="2151664928" sldId="267"/>
            <ac:spMk id="17" creationId="{7BCC9F2C-5947-425C-A0EE-03B1895253C1}"/>
          </ac:spMkLst>
        </pc:spChg>
        <pc:spChg chg="add mod">
          <ac:chgData name="Arman Melkumyan" userId="f88380e7c6c2ec13" providerId="LiveId" clId="{D3A04638-302D-4745-9798-0249EFEA7C36}" dt="2020-09-23T06:26:01.762" v="1677" actId="1076"/>
          <ac:spMkLst>
            <pc:docMk/>
            <pc:sldMk cId="2151664928" sldId="267"/>
            <ac:spMk id="19" creationId="{F8FC3E3A-B6BF-4E22-B5D4-7ED1579ED19A}"/>
          </ac:spMkLst>
        </pc:spChg>
        <pc:spChg chg="del">
          <ac:chgData name="Arman Melkumyan" userId="f88380e7c6c2ec13" providerId="LiveId" clId="{D3A04638-302D-4745-9798-0249EFEA7C36}" dt="2020-09-23T06:13:35.891" v="1554"/>
          <ac:spMkLst>
            <pc:docMk/>
            <pc:sldMk cId="2151664928" sldId="267"/>
            <ac:spMk id="380" creationId="{B0168936-CE5E-45A4-9FAA-820681A7BA3C}"/>
          </ac:spMkLst>
        </pc:spChg>
        <pc:grpChg chg="add mod ord">
          <ac:chgData name="Arman Melkumyan" userId="f88380e7c6c2ec13" providerId="LiveId" clId="{D3A04638-302D-4745-9798-0249EFEA7C36}" dt="2020-09-23T06:25:12.498" v="1667" actId="1076"/>
          <ac:grpSpMkLst>
            <pc:docMk/>
            <pc:sldMk cId="2151664928" sldId="267"/>
            <ac:grpSpMk id="15" creationId="{9D29BA3F-11B6-4F52-BEF6-0DDDBD73C89E}"/>
          </ac:grpSpMkLst>
        </pc:grpChg>
        <pc:grpChg chg="del">
          <ac:chgData name="Arman Melkumyan" userId="f88380e7c6c2ec13" providerId="LiveId" clId="{D3A04638-302D-4745-9798-0249EFEA7C36}" dt="2020-09-23T06:13:35.891" v="1554"/>
          <ac:grpSpMkLst>
            <pc:docMk/>
            <pc:sldMk cId="2151664928" sldId="267"/>
            <ac:grpSpMk id="381" creationId="{EB414A95-9CF6-4787-B6F4-736E75DFBB61}"/>
          </ac:grpSpMkLst>
        </pc:grpChg>
        <pc:picChg chg="del mod">
          <ac:chgData name="Arman Melkumyan" userId="f88380e7c6c2ec13" providerId="LiveId" clId="{D3A04638-302D-4745-9798-0249EFEA7C36}" dt="2020-09-23T05:22:25.163" v="429" actId="478"/>
          <ac:picMkLst>
            <pc:docMk/>
            <pc:sldMk cId="2151664928" sldId="267"/>
            <ac:picMk id="4" creationId="{8F373295-E319-44E8-B6B4-75B7DC9BACFA}"/>
          </ac:picMkLst>
        </pc:picChg>
        <pc:picChg chg="mod">
          <ac:chgData name="Arman Melkumyan" userId="f88380e7c6c2ec13" providerId="LiveId" clId="{D3A04638-302D-4745-9798-0249EFEA7C36}" dt="2020-09-23T06:25:52.750" v="1675" actId="1076"/>
          <ac:picMkLst>
            <pc:docMk/>
            <pc:sldMk cId="2151664928" sldId="267"/>
            <ac:picMk id="8" creationId="{F391B725-04A6-4081-BE26-E757FDE92792}"/>
          </ac:picMkLst>
        </pc:picChg>
        <pc:picChg chg="mod">
          <ac:chgData name="Arman Melkumyan" userId="f88380e7c6c2ec13" providerId="LiveId" clId="{D3A04638-302D-4745-9798-0249EFEA7C36}" dt="2020-09-23T06:25:23.691" v="1670" actId="1076"/>
          <ac:picMkLst>
            <pc:docMk/>
            <pc:sldMk cId="2151664928" sldId="267"/>
            <ac:picMk id="9" creationId="{54C7C3EA-1014-4CC4-A699-6AA2E51B7A9B}"/>
          </ac:picMkLst>
        </pc:picChg>
        <pc:picChg chg="add mod ord">
          <ac:chgData name="Arman Melkumyan" userId="f88380e7c6c2ec13" providerId="LiveId" clId="{D3A04638-302D-4745-9798-0249EFEA7C36}" dt="2020-09-23T06:25:56.260" v="1676" actId="1076"/>
          <ac:picMkLst>
            <pc:docMk/>
            <pc:sldMk cId="2151664928" sldId="267"/>
            <ac:picMk id="14" creationId="{93BCF0CF-C5D9-4875-8929-BBEDF8974834}"/>
          </ac:picMkLst>
        </pc:picChg>
      </pc:sldChg>
      <pc:sldChg chg="addSp delSp modSp add mod delDesignElem">
        <pc:chgData name="Arman Melkumyan" userId="f88380e7c6c2ec13" providerId="LiveId" clId="{D3A04638-302D-4745-9798-0249EFEA7C36}" dt="2020-09-23T18:21:37.205" v="1977" actId="207"/>
        <pc:sldMkLst>
          <pc:docMk/>
          <pc:sldMk cId="368348731" sldId="268"/>
        </pc:sldMkLst>
        <pc:spChg chg="mod">
          <ac:chgData name="Arman Melkumyan" userId="f88380e7c6c2ec13" providerId="LiveId" clId="{D3A04638-302D-4745-9798-0249EFEA7C36}" dt="2020-09-23T06:40:55.331" v="1915" actId="1076"/>
          <ac:spMkLst>
            <pc:docMk/>
            <pc:sldMk cId="368348731" sldId="268"/>
            <ac:spMk id="2" creationId="{6BA6CD0F-7069-41E5-BDF9-1FEAF2C2B43D}"/>
          </ac:spMkLst>
        </pc:spChg>
        <pc:spChg chg="add del mod">
          <ac:chgData name="Arman Melkumyan" userId="f88380e7c6c2ec13" providerId="LiveId" clId="{D3A04638-302D-4745-9798-0249EFEA7C36}" dt="2020-09-23T05:06:46.586" v="277"/>
          <ac:spMkLst>
            <pc:docMk/>
            <pc:sldMk cId="368348731" sldId="268"/>
            <ac:spMk id="4" creationId="{A168B377-0777-4809-BF0B-F09EF0A074EF}"/>
          </ac:spMkLst>
        </pc:spChg>
        <pc:spChg chg="del mod">
          <ac:chgData name="Arman Melkumyan" userId="f88380e7c6c2ec13" providerId="LiveId" clId="{D3A04638-302D-4745-9798-0249EFEA7C36}" dt="2020-09-23T05:07:09.991" v="278" actId="21"/>
          <ac:spMkLst>
            <pc:docMk/>
            <pc:sldMk cId="368348731" sldId="268"/>
            <ac:spMk id="7" creationId="{36175A49-DE48-472C-AD17-FAB8B99A9E5E}"/>
          </ac:spMkLst>
        </pc:spChg>
        <pc:spChg chg="add del mod">
          <ac:chgData name="Arman Melkumyan" userId="f88380e7c6c2ec13" providerId="LiveId" clId="{D3A04638-302D-4745-9798-0249EFEA7C36}" dt="2020-09-23T05:07:51.520" v="282"/>
          <ac:spMkLst>
            <pc:docMk/>
            <pc:sldMk cId="368348731" sldId="268"/>
            <ac:spMk id="10" creationId="{EF77E5AE-8200-41FB-9601-7294F14C0F86}"/>
          </ac:spMkLst>
        </pc:spChg>
        <pc:spChg chg="add del mod">
          <ac:chgData name="Arman Melkumyan" userId="f88380e7c6c2ec13" providerId="LiveId" clId="{D3A04638-302D-4745-9798-0249EFEA7C36}" dt="2020-09-23T05:07:40.846" v="281" actId="22"/>
          <ac:spMkLst>
            <pc:docMk/>
            <pc:sldMk cId="368348731" sldId="268"/>
            <ac:spMk id="17" creationId="{AFCEF24E-46A7-472B-9433-D7333DBB73DF}"/>
          </ac:spMkLst>
        </pc:spChg>
        <pc:spChg chg="add del">
          <ac:chgData name="Arman Melkumyan" userId="f88380e7c6c2ec13" providerId="LiveId" clId="{D3A04638-302D-4745-9798-0249EFEA7C36}" dt="2020-09-23T05:07:57.944" v="283" actId="26606"/>
          <ac:spMkLst>
            <pc:docMk/>
            <pc:sldMk cId="368348731" sldId="268"/>
            <ac:spMk id="18" creationId="{7D6BF779-0B8C-4CC2-9268-9506AD0C5331}"/>
          </ac:spMkLst>
        </pc:spChg>
        <pc:spChg chg="add del">
          <ac:chgData name="Arman Melkumyan" userId="f88380e7c6c2ec13" providerId="LiveId" clId="{D3A04638-302D-4745-9798-0249EFEA7C36}" dt="2020-09-23T05:07:57.944" v="283" actId="26606"/>
          <ac:spMkLst>
            <pc:docMk/>
            <pc:sldMk cId="368348731" sldId="268"/>
            <ac:spMk id="20" creationId="{8B646C36-EEEC-4D52-8E8E-206F4CD8A3DA}"/>
          </ac:spMkLst>
        </pc:spChg>
        <pc:spChg chg="add mod">
          <ac:chgData name="Arman Melkumyan" userId="f88380e7c6c2ec13" providerId="LiveId" clId="{D3A04638-302D-4745-9798-0249EFEA7C36}" dt="2020-09-23T18:21:37.205" v="1977" actId="207"/>
          <ac:spMkLst>
            <pc:docMk/>
            <pc:sldMk cId="368348731" sldId="268"/>
            <ac:spMk id="21" creationId="{EDAF9856-7D92-4D6C-86A2-4804E7DCDE18}"/>
          </ac:spMkLst>
        </pc:spChg>
        <pc:spChg chg="add mod">
          <ac:chgData name="Arman Melkumyan" userId="f88380e7c6c2ec13" providerId="LiveId" clId="{D3A04638-302D-4745-9798-0249EFEA7C36}" dt="2020-09-23T05:10:05.672" v="334" actId="1076"/>
          <ac:spMkLst>
            <pc:docMk/>
            <pc:sldMk cId="368348731" sldId="268"/>
            <ac:spMk id="25" creationId="{E269F63E-4D28-4D2C-B4E0-15D7CD5FCD42}"/>
          </ac:spMkLst>
        </pc:spChg>
        <pc:spChg chg="add del">
          <ac:chgData name="Arman Melkumyan" userId="f88380e7c6c2ec13" providerId="LiveId" clId="{D3A04638-302D-4745-9798-0249EFEA7C36}" dt="2020-09-23T05:07:57.944" v="283" actId="26606"/>
          <ac:spMkLst>
            <pc:docMk/>
            <pc:sldMk cId="368348731" sldId="268"/>
            <ac:spMk id="26" creationId="{D6CA2F4C-8E9E-4BCD-B6E8-A68A311CA651}"/>
          </ac:spMkLst>
        </pc:spChg>
        <pc:spChg chg="add del">
          <ac:chgData name="Arman Melkumyan" userId="f88380e7c6c2ec13" providerId="LiveId" clId="{D3A04638-302D-4745-9798-0249EFEA7C36}" dt="2020-09-23T05:07:57.944" v="283" actId="26606"/>
          <ac:spMkLst>
            <pc:docMk/>
            <pc:sldMk cId="368348731" sldId="268"/>
            <ac:spMk id="28" creationId="{4FB204DF-284E-45F6-A017-79A4DF57BCCB}"/>
          </ac:spMkLst>
        </pc:spChg>
        <pc:spChg chg="add del">
          <ac:chgData name="Arman Melkumyan" userId="f88380e7c6c2ec13" providerId="LiveId" clId="{D3A04638-302D-4745-9798-0249EFEA7C36}" dt="2020-09-23T05:07:57.944" v="283" actId="26606"/>
          <ac:spMkLst>
            <pc:docMk/>
            <pc:sldMk cId="368348731" sldId="268"/>
            <ac:spMk id="30" creationId="{96FD6442-EB7D-4992-8D41-0B7FFDCB43E1}"/>
          </ac:spMkLst>
        </pc:spChg>
        <pc:spChg chg="add del">
          <ac:chgData name="Arman Melkumyan" userId="f88380e7c6c2ec13" providerId="LiveId" clId="{D3A04638-302D-4745-9798-0249EFEA7C36}" dt="2020-09-23T05:07:57.944" v="283" actId="26606"/>
          <ac:spMkLst>
            <pc:docMk/>
            <pc:sldMk cId="368348731" sldId="268"/>
            <ac:spMk id="39" creationId="{4D1A5E71-B6B6-486A-8CDC-C7ABD9B903F6}"/>
          </ac:spMkLst>
        </pc:spChg>
        <pc:spChg chg="add del">
          <ac:chgData name="Arman Melkumyan" userId="f88380e7c6c2ec13" providerId="LiveId" clId="{D3A04638-302D-4745-9798-0249EFEA7C36}" dt="2020-09-23T05:07:57.944" v="283" actId="26606"/>
          <ac:spMkLst>
            <pc:docMk/>
            <pc:sldMk cId="368348731" sldId="268"/>
            <ac:spMk id="41" creationId="{6004781B-698F-46D5-AADD-8AE9211719D8}"/>
          </ac:spMkLst>
        </pc:spChg>
        <pc:spChg chg="add del">
          <ac:chgData name="Arman Melkumyan" userId="f88380e7c6c2ec13" providerId="LiveId" clId="{D3A04638-302D-4745-9798-0249EFEA7C36}" dt="2020-09-23T05:06:42.906" v="275" actId="26606"/>
          <ac:spMkLst>
            <pc:docMk/>
            <pc:sldMk cId="368348731" sldId="268"/>
            <ac:spMk id="46" creationId="{5A0118C5-4F8D-4CF4-BADD-53FEACC6C42A}"/>
          </ac:spMkLst>
        </pc:spChg>
        <pc:spChg chg="add del">
          <ac:chgData name="Arman Melkumyan" userId="f88380e7c6c2ec13" providerId="LiveId" clId="{D3A04638-302D-4745-9798-0249EFEA7C36}" dt="2020-09-23T05:06:42.906" v="275" actId="26606"/>
          <ac:spMkLst>
            <pc:docMk/>
            <pc:sldMk cId="368348731" sldId="268"/>
            <ac:spMk id="48" creationId="{3C1D1FA3-6212-4B97-9B1E-C7F81247C2B9}"/>
          </ac:spMkLst>
        </pc:spChg>
        <pc:spChg chg="add del">
          <ac:chgData name="Arman Melkumyan" userId="f88380e7c6c2ec13" providerId="LiveId" clId="{D3A04638-302D-4745-9798-0249EFEA7C36}" dt="2020-09-23T05:06:42.906" v="275" actId="26606"/>
          <ac:spMkLst>
            <pc:docMk/>
            <pc:sldMk cId="368348731" sldId="268"/>
            <ac:spMk id="50" creationId="{11C51958-04D4-4687-95A2-95DCDCF47464}"/>
          </ac:spMkLst>
        </pc:spChg>
        <pc:spChg chg="add del">
          <ac:chgData name="Arman Melkumyan" userId="f88380e7c6c2ec13" providerId="LiveId" clId="{D3A04638-302D-4745-9798-0249EFEA7C36}" dt="2020-09-23T05:06:42.906" v="275" actId="26606"/>
          <ac:spMkLst>
            <pc:docMk/>
            <pc:sldMk cId="368348731" sldId="268"/>
            <ac:spMk id="52" creationId="{79AFCB35-9C04-4524-A0B1-57FF6865D013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368348731" sldId="268"/>
            <ac:spMk id="53" creationId="{7D6BF779-0B8C-4CC2-9268-9506AD0C5331}"/>
          </ac:spMkLst>
        </pc:spChg>
        <pc:spChg chg="add del">
          <ac:chgData name="Arman Melkumyan" userId="f88380e7c6c2ec13" providerId="LiveId" clId="{D3A04638-302D-4745-9798-0249EFEA7C36}" dt="2020-09-23T05:06:42.906" v="275" actId="26606"/>
          <ac:spMkLst>
            <pc:docMk/>
            <pc:sldMk cId="368348731" sldId="268"/>
            <ac:spMk id="54" creationId="{D11AD2AD-0BA0-4DD3-8EEA-84686A0E718C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368348731" sldId="268"/>
            <ac:spMk id="55" creationId="{8B646C36-EEEC-4D52-8E8E-206F4CD8A3DA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368348731" sldId="268"/>
            <ac:spMk id="61" creationId="{D6CA2F4C-8E9E-4BCD-B6E8-A68A311CA651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368348731" sldId="268"/>
            <ac:spMk id="63" creationId="{4FB204DF-284E-45F6-A017-79A4DF57BCCB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368348731" sldId="268"/>
            <ac:spMk id="65" creationId="{96FD6442-EB7D-4992-8D41-0B7FFDCB43E1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368348731" sldId="268"/>
            <ac:spMk id="74" creationId="{4D1A5E71-B6B6-486A-8CDC-C7ABD9B903F6}"/>
          </ac:spMkLst>
        </pc:spChg>
        <pc:spChg chg="add del">
          <ac:chgData name="Arman Melkumyan" userId="f88380e7c6c2ec13" providerId="LiveId" clId="{D3A04638-302D-4745-9798-0249EFEA7C36}" dt="2020-09-23T06:13:35.891" v="1554"/>
          <ac:spMkLst>
            <pc:docMk/>
            <pc:sldMk cId="368348731" sldId="268"/>
            <ac:spMk id="76" creationId="{6004781B-698F-46D5-AADD-8AE9211719D8}"/>
          </ac:spMkLst>
        </pc:spChg>
        <pc:grpChg chg="add del">
          <ac:chgData name="Arman Melkumyan" userId="f88380e7c6c2ec13" providerId="LiveId" clId="{D3A04638-302D-4745-9798-0249EFEA7C36}" dt="2020-09-23T05:07:57.944" v="283" actId="26606"/>
          <ac:grpSpMkLst>
            <pc:docMk/>
            <pc:sldMk cId="368348731" sldId="268"/>
            <ac:grpSpMk id="11" creationId="{8A351602-3772-4279-B0D3-A523F6F6EAB3}"/>
          </ac:grpSpMkLst>
        </pc:grpChg>
        <pc:grpChg chg="add del">
          <ac:chgData name="Arman Melkumyan" userId="f88380e7c6c2ec13" providerId="LiveId" clId="{D3A04638-302D-4745-9798-0249EFEA7C36}" dt="2020-09-23T05:07:57.944" v="283" actId="26606"/>
          <ac:grpSpMkLst>
            <pc:docMk/>
            <pc:sldMk cId="368348731" sldId="268"/>
            <ac:grpSpMk id="22" creationId="{308C40F4-6A24-4867-B726-B552DB0807B5}"/>
          </ac:grpSpMkLst>
        </pc:grpChg>
        <pc:grpChg chg="add del">
          <ac:chgData name="Arman Melkumyan" userId="f88380e7c6c2ec13" providerId="LiveId" clId="{D3A04638-302D-4745-9798-0249EFEA7C36}" dt="2020-09-23T05:07:57.944" v="283" actId="26606"/>
          <ac:grpSpMkLst>
            <pc:docMk/>
            <pc:sldMk cId="368348731" sldId="268"/>
            <ac:grpSpMk id="32" creationId="{FB9739EB-7F66-433D-841F-AB3CD18700B7}"/>
          </ac:grpSpMkLst>
        </pc:grpChg>
        <pc:grpChg chg="add del">
          <ac:chgData name="Arman Melkumyan" userId="f88380e7c6c2ec13" providerId="LiveId" clId="{D3A04638-302D-4745-9798-0249EFEA7C36}" dt="2020-09-23T06:13:35.891" v="1554"/>
          <ac:grpSpMkLst>
            <pc:docMk/>
            <pc:sldMk cId="368348731" sldId="268"/>
            <ac:grpSpMk id="43" creationId="{8A351602-3772-4279-B0D3-A523F6F6EAB3}"/>
          </ac:grpSpMkLst>
        </pc:grpChg>
        <pc:grpChg chg="add del">
          <ac:chgData name="Arman Melkumyan" userId="f88380e7c6c2ec13" providerId="LiveId" clId="{D3A04638-302D-4745-9798-0249EFEA7C36}" dt="2020-09-23T05:06:42.906" v="275" actId="26606"/>
          <ac:grpSpMkLst>
            <pc:docMk/>
            <pc:sldMk cId="368348731" sldId="268"/>
            <ac:grpSpMk id="56" creationId="{0C156BF8-7FF7-440F-BE2B-417DFFE8BFA5}"/>
          </ac:grpSpMkLst>
        </pc:grpChg>
        <pc:grpChg chg="add del">
          <ac:chgData name="Arman Melkumyan" userId="f88380e7c6c2ec13" providerId="LiveId" clId="{D3A04638-302D-4745-9798-0249EFEA7C36}" dt="2020-09-23T06:13:35.891" v="1554"/>
          <ac:grpSpMkLst>
            <pc:docMk/>
            <pc:sldMk cId="368348731" sldId="268"/>
            <ac:grpSpMk id="57" creationId="{308C40F4-6A24-4867-B726-B552DB0807B5}"/>
          </ac:grpSpMkLst>
        </pc:grpChg>
        <pc:grpChg chg="add del">
          <ac:chgData name="Arman Melkumyan" userId="f88380e7c6c2ec13" providerId="LiveId" clId="{D3A04638-302D-4745-9798-0249EFEA7C36}" dt="2020-09-23T06:13:35.891" v="1554"/>
          <ac:grpSpMkLst>
            <pc:docMk/>
            <pc:sldMk cId="368348731" sldId="268"/>
            <ac:grpSpMk id="67" creationId="{FB9739EB-7F66-433D-841F-AB3CD18700B7}"/>
          </ac:grpSpMkLst>
        </pc:grpChg>
        <pc:picChg chg="add del mod">
          <ac:chgData name="Arman Melkumyan" userId="f88380e7c6c2ec13" providerId="LiveId" clId="{D3A04638-302D-4745-9798-0249EFEA7C36}" dt="2020-09-23T05:06:43.711" v="276"/>
          <ac:picMkLst>
            <pc:docMk/>
            <pc:sldMk cId="368348731" sldId="268"/>
            <ac:picMk id="5" creationId="{2293B5EB-370C-459E-8609-636BCC4C8741}"/>
          </ac:picMkLst>
        </pc:picChg>
        <pc:picChg chg="del">
          <ac:chgData name="Arman Melkumyan" userId="f88380e7c6c2ec13" providerId="LiveId" clId="{D3A04638-302D-4745-9798-0249EFEA7C36}" dt="2020-09-23T05:06:15.125" v="272" actId="478"/>
          <ac:picMkLst>
            <pc:docMk/>
            <pc:sldMk cId="368348731" sldId="268"/>
            <ac:picMk id="6" creationId="{B3769A87-890A-4C65-AA03-63EDCE7DBF95}"/>
          </ac:picMkLst>
        </pc:picChg>
        <pc:picChg chg="add del mod">
          <ac:chgData name="Arman Melkumyan" userId="f88380e7c6c2ec13" providerId="LiveId" clId="{D3A04638-302D-4745-9798-0249EFEA7C36}" dt="2020-09-23T05:07:32.377" v="279" actId="478"/>
          <ac:picMkLst>
            <pc:docMk/>
            <pc:sldMk cId="368348731" sldId="268"/>
            <ac:picMk id="8" creationId="{739203DF-799D-4DB7-B4AC-F546A9D62740}"/>
          </ac:picMkLst>
        </pc:picChg>
        <pc:picChg chg="add mod">
          <ac:chgData name="Arman Melkumyan" userId="f88380e7c6c2ec13" providerId="LiveId" clId="{D3A04638-302D-4745-9798-0249EFEA7C36}" dt="2020-09-23T06:44:38.555" v="1955" actId="1076"/>
          <ac:picMkLst>
            <pc:docMk/>
            <pc:sldMk cId="368348731" sldId="268"/>
            <ac:picMk id="19" creationId="{329568E2-14D9-4F6D-9B9A-22EBD3580765}"/>
          </ac:picMkLst>
        </pc:picChg>
      </pc:sldChg>
      <pc:sldChg chg="addSp delSp modSp add del mod">
        <pc:chgData name="Arman Melkumyan" userId="f88380e7c6c2ec13" providerId="LiveId" clId="{D3A04638-302D-4745-9798-0249EFEA7C36}" dt="2020-09-26T19:20:04.170" v="2841" actId="2696"/>
        <pc:sldMkLst>
          <pc:docMk/>
          <pc:sldMk cId="1066028281" sldId="269"/>
        </pc:sldMkLst>
        <pc:spChg chg="mod">
          <ac:chgData name="Arman Melkumyan" userId="f88380e7c6c2ec13" providerId="LiveId" clId="{D3A04638-302D-4745-9798-0249EFEA7C36}" dt="2020-09-23T18:06:53.671" v="1965" actId="14100"/>
          <ac:spMkLst>
            <pc:docMk/>
            <pc:sldMk cId="1066028281" sldId="269"/>
            <ac:spMk id="2" creationId="{6BA6CD0F-7069-41E5-BDF9-1FEAF2C2B43D}"/>
          </ac:spMkLst>
        </pc:spChg>
        <pc:spChg chg="add del mod">
          <ac:chgData name="Arman Melkumyan" userId="f88380e7c6c2ec13" providerId="LiveId" clId="{D3A04638-302D-4745-9798-0249EFEA7C36}" dt="2020-09-23T18:06:27.583" v="1958"/>
          <ac:spMkLst>
            <pc:docMk/>
            <pc:sldMk cId="1066028281" sldId="269"/>
            <ac:spMk id="4" creationId="{55326D08-1F58-46C6-8ABF-2FE013A76899}"/>
          </ac:spMkLst>
        </pc:spChg>
        <pc:spChg chg="mod">
          <ac:chgData name="Arman Melkumyan" userId="f88380e7c6c2ec13" providerId="LiveId" clId="{D3A04638-302D-4745-9798-0249EFEA7C36}" dt="2020-09-23T18:07:22.023" v="1971" actId="14100"/>
          <ac:spMkLst>
            <pc:docMk/>
            <pc:sldMk cId="1066028281" sldId="269"/>
            <ac:spMk id="27" creationId="{20AA6B9F-FADA-406E-93E4-17FCE248543A}"/>
          </ac:spMkLst>
        </pc:spChg>
        <pc:picChg chg="add mod">
          <ac:chgData name="Arman Melkumyan" userId="f88380e7c6c2ec13" providerId="LiveId" clId="{D3A04638-302D-4745-9798-0249EFEA7C36}" dt="2020-09-23T18:07:05.584" v="1969" actId="1076"/>
          <ac:picMkLst>
            <pc:docMk/>
            <pc:sldMk cId="1066028281" sldId="269"/>
            <ac:picMk id="5" creationId="{D679419C-44AE-41FB-B7F8-D2C36A4A30C0}"/>
          </ac:picMkLst>
        </pc:picChg>
        <pc:picChg chg="del">
          <ac:chgData name="Arman Melkumyan" userId="f88380e7c6c2ec13" providerId="LiveId" clId="{D3A04638-302D-4745-9798-0249EFEA7C36}" dt="2020-09-23T18:05:33.634" v="1957" actId="478"/>
          <ac:picMkLst>
            <pc:docMk/>
            <pc:sldMk cId="1066028281" sldId="269"/>
            <ac:picMk id="23" creationId="{F07970C5-2E72-4691-B06C-99696938E3D8}"/>
          </ac:picMkLst>
        </pc:picChg>
      </pc:sldChg>
      <pc:sldChg chg="addSp delSp modSp add mod ord">
        <pc:chgData name="Arman Melkumyan" userId="f88380e7c6c2ec13" providerId="LiveId" clId="{D3A04638-302D-4745-9798-0249EFEA7C36}" dt="2020-09-26T19:12:00.751" v="2682" actId="1076"/>
        <pc:sldMkLst>
          <pc:docMk/>
          <pc:sldMk cId="808967782" sldId="270"/>
        </pc:sldMkLst>
        <pc:spChg chg="mod">
          <ac:chgData name="Arman Melkumyan" userId="f88380e7c6c2ec13" providerId="LiveId" clId="{D3A04638-302D-4745-9798-0249EFEA7C36}" dt="2020-09-26T18:40:59.685" v="2167" actId="1076"/>
          <ac:spMkLst>
            <pc:docMk/>
            <pc:sldMk cId="808967782" sldId="270"/>
            <ac:spMk id="2" creationId="{6BA6CD0F-7069-41E5-BDF9-1FEAF2C2B43D}"/>
          </ac:spMkLst>
        </pc:spChg>
        <pc:spChg chg="add del mod">
          <ac:chgData name="Arman Melkumyan" userId="f88380e7c6c2ec13" providerId="LiveId" clId="{D3A04638-302D-4745-9798-0249EFEA7C36}" dt="2020-09-26T18:27:09.606" v="1982"/>
          <ac:spMkLst>
            <pc:docMk/>
            <pc:sldMk cId="808967782" sldId="270"/>
            <ac:spMk id="4" creationId="{3A709AFF-9444-4494-B069-8F7F9395931D}"/>
          </ac:spMkLst>
        </pc:spChg>
        <pc:spChg chg="add del mod">
          <ac:chgData name="Arman Melkumyan" userId="f88380e7c6c2ec13" providerId="LiveId" clId="{D3A04638-302D-4745-9798-0249EFEA7C36}" dt="2020-09-26T18:40:43.431" v="2166" actId="478"/>
          <ac:spMkLst>
            <pc:docMk/>
            <pc:sldMk cId="808967782" sldId="270"/>
            <ac:spMk id="6" creationId="{33232521-CE0D-4657-963C-2D45F25E9911}"/>
          </ac:spMkLst>
        </pc:spChg>
        <pc:spChg chg="mod">
          <ac:chgData name="Arman Melkumyan" userId="f88380e7c6c2ec13" providerId="LiveId" clId="{D3A04638-302D-4745-9798-0249EFEA7C36}" dt="2020-09-26T19:11:37.320" v="2678"/>
          <ac:spMkLst>
            <pc:docMk/>
            <pc:sldMk cId="808967782" sldId="270"/>
            <ac:spMk id="11" creationId="{06E9AD53-13D3-49A7-A7A0-0CDAAB35D1BE}"/>
          </ac:spMkLst>
        </pc:spChg>
        <pc:spChg chg="mod">
          <ac:chgData name="Arman Melkumyan" userId="f88380e7c6c2ec13" providerId="LiveId" clId="{D3A04638-302D-4745-9798-0249EFEA7C36}" dt="2020-09-26T19:11:37.320" v="2678"/>
          <ac:spMkLst>
            <pc:docMk/>
            <pc:sldMk cId="808967782" sldId="270"/>
            <ac:spMk id="12" creationId="{80187016-5D0B-4C89-BAC8-EA5AFDEAAFAB}"/>
          </ac:spMkLst>
        </pc:spChg>
        <pc:spChg chg="mod">
          <ac:chgData name="Arman Melkumyan" userId="f88380e7c6c2ec13" providerId="LiveId" clId="{D3A04638-302D-4745-9798-0249EFEA7C36}" dt="2020-09-26T19:11:41.810" v="2679" actId="1076"/>
          <ac:spMkLst>
            <pc:docMk/>
            <pc:sldMk cId="808967782" sldId="270"/>
            <ac:spMk id="27" creationId="{20AA6B9F-FADA-406E-93E4-17FCE248543A}"/>
          </ac:spMkLst>
        </pc:spChg>
        <pc:grpChg chg="add mod">
          <ac:chgData name="Arman Melkumyan" userId="f88380e7c6c2ec13" providerId="LiveId" clId="{D3A04638-302D-4745-9798-0249EFEA7C36}" dt="2020-09-26T19:12:00.751" v="2682" actId="1076"/>
          <ac:grpSpMkLst>
            <pc:docMk/>
            <pc:sldMk cId="808967782" sldId="270"/>
            <ac:grpSpMk id="10" creationId="{8655B06E-B973-4BAC-A519-8DBF1CA71BBF}"/>
          </ac:grpSpMkLst>
        </pc:grpChg>
        <pc:picChg chg="add mod">
          <ac:chgData name="Arman Melkumyan" userId="f88380e7c6c2ec13" providerId="LiveId" clId="{D3A04638-302D-4745-9798-0249EFEA7C36}" dt="2020-09-26T18:30:17.633" v="2028" actId="14100"/>
          <ac:picMkLst>
            <pc:docMk/>
            <pc:sldMk cId="808967782" sldId="270"/>
            <ac:picMk id="5" creationId="{1BCB3115-4453-49F3-8F22-F52F664C615F}"/>
          </ac:picMkLst>
        </pc:picChg>
        <pc:picChg chg="add mod">
          <ac:chgData name="Arman Melkumyan" userId="f88380e7c6c2ec13" providerId="LiveId" clId="{D3A04638-302D-4745-9798-0249EFEA7C36}" dt="2020-09-26T19:11:51.615" v="2680" actId="1076"/>
          <ac:picMkLst>
            <pc:docMk/>
            <pc:sldMk cId="808967782" sldId="270"/>
            <ac:picMk id="9" creationId="{A0DDFA85-3977-4996-A277-A8CA7F41ADED}"/>
          </ac:picMkLst>
        </pc:picChg>
        <pc:picChg chg="del">
          <ac:chgData name="Arman Melkumyan" userId="f88380e7c6c2ec13" providerId="LiveId" clId="{D3A04638-302D-4745-9798-0249EFEA7C36}" dt="2020-09-26T18:27:06.052" v="1981" actId="478"/>
          <ac:picMkLst>
            <pc:docMk/>
            <pc:sldMk cId="808967782" sldId="270"/>
            <ac:picMk id="23" creationId="{F07970C5-2E72-4691-B06C-99696938E3D8}"/>
          </ac:picMkLst>
        </pc:picChg>
      </pc:sldChg>
      <pc:sldChg chg="addSp delSp modSp add mod">
        <pc:chgData name="Arman Melkumyan" userId="f88380e7c6c2ec13" providerId="LiveId" clId="{D3A04638-302D-4745-9798-0249EFEA7C36}" dt="2020-09-26T19:47:42.953" v="3323" actId="478"/>
        <pc:sldMkLst>
          <pc:docMk/>
          <pc:sldMk cId="1431276945" sldId="271"/>
        </pc:sldMkLst>
        <pc:spChg chg="mod">
          <ac:chgData name="Arman Melkumyan" userId="f88380e7c6c2ec13" providerId="LiveId" clId="{D3A04638-302D-4745-9798-0249EFEA7C36}" dt="2020-09-26T19:46:59.608" v="3304" actId="1076"/>
          <ac:spMkLst>
            <pc:docMk/>
            <pc:sldMk cId="1431276945" sldId="271"/>
            <ac:spMk id="2" creationId="{6BA6CD0F-7069-41E5-BDF9-1FEAF2C2B43D}"/>
          </ac:spMkLst>
        </pc:spChg>
        <pc:spChg chg="add del mod">
          <ac:chgData name="Arman Melkumyan" userId="f88380e7c6c2ec13" providerId="LiveId" clId="{D3A04638-302D-4745-9798-0249EFEA7C36}" dt="2020-09-26T19:21:55.072" v="2875"/>
          <ac:spMkLst>
            <pc:docMk/>
            <pc:sldMk cId="1431276945" sldId="271"/>
            <ac:spMk id="4" creationId="{975CB103-AA27-4FB6-8834-EB077C3C5335}"/>
          </ac:spMkLst>
        </pc:spChg>
        <pc:spChg chg="mod topLvl">
          <ac:chgData name="Arman Melkumyan" userId="f88380e7c6c2ec13" providerId="LiveId" clId="{D3A04638-302D-4745-9798-0249EFEA7C36}" dt="2020-09-26T19:25:18.129" v="2953" actId="338"/>
          <ac:spMkLst>
            <pc:docMk/>
            <pc:sldMk cId="1431276945" sldId="271"/>
            <ac:spMk id="9" creationId="{864F890F-D2AF-4545-BEAD-DD7BD43E84DE}"/>
          </ac:spMkLst>
        </pc:spChg>
        <pc:spChg chg="mod topLvl">
          <ac:chgData name="Arman Melkumyan" userId="f88380e7c6c2ec13" providerId="LiveId" clId="{D3A04638-302D-4745-9798-0249EFEA7C36}" dt="2020-09-26T19:25:39.246" v="2955" actId="1076"/>
          <ac:spMkLst>
            <pc:docMk/>
            <pc:sldMk cId="1431276945" sldId="271"/>
            <ac:spMk id="10" creationId="{2741FFFE-2A33-4002-B86B-E075BE0D591A}"/>
          </ac:spMkLst>
        </pc:spChg>
        <pc:spChg chg="add del mod">
          <ac:chgData name="Arman Melkumyan" userId="f88380e7c6c2ec13" providerId="LiveId" clId="{D3A04638-302D-4745-9798-0249EFEA7C36}" dt="2020-09-26T19:29:11.020" v="2986" actId="22"/>
          <ac:spMkLst>
            <pc:docMk/>
            <pc:sldMk cId="1431276945" sldId="271"/>
            <ac:spMk id="12" creationId="{7CBBF77F-DAA8-4837-9079-FDBDB5245132}"/>
          </ac:spMkLst>
        </pc:spChg>
        <pc:spChg chg="add del mod">
          <ac:chgData name="Arman Melkumyan" userId="f88380e7c6c2ec13" providerId="LiveId" clId="{D3A04638-302D-4745-9798-0249EFEA7C36}" dt="2020-09-26T19:29:32.052" v="2994"/>
          <ac:spMkLst>
            <pc:docMk/>
            <pc:sldMk cId="1431276945" sldId="271"/>
            <ac:spMk id="14" creationId="{A6E84CAD-ABB9-4645-A729-6A0800C3F64A}"/>
          </ac:spMkLst>
        </pc:spChg>
        <pc:spChg chg="add mod">
          <ac:chgData name="Arman Melkumyan" userId="f88380e7c6c2ec13" providerId="LiveId" clId="{D3A04638-302D-4745-9798-0249EFEA7C36}" dt="2020-09-26T19:47:38.605" v="3321" actId="1076"/>
          <ac:spMkLst>
            <pc:docMk/>
            <pc:sldMk cId="1431276945" sldId="271"/>
            <ac:spMk id="16" creationId="{117CAF05-0970-4FDF-BBC3-0B7E91A46014}"/>
          </ac:spMkLst>
        </pc:spChg>
        <pc:spChg chg="del mod">
          <ac:chgData name="Arman Melkumyan" userId="f88380e7c6c2ec13" providerId="LiveId" clId="{D3A04638-302D-4745-9798-0249EFEA7C36}" dt="2020-09-26T19:47:42.953" v="3323" actId="478"/>
          <ac:spMkLst>
            <pc:docMk/>
            <pc:sldMk cId="1431276945" sldId="271"/>
            <ac:spMk id="27" creationId="{20AA6B9F-FADA-406E-93E4-17FCE248543A}"/>
          </ac:spMkLst>
        </pc:spChg>
        <pc:grpChg chg="add del mod">
          <ac:chgData name="Arman Melkumyan" userId="f88380e7c6c2ec13" providerId="LiveId" clId="{D3A04638-302D-4745-9798-0249EFEA7C36}" dt="2020-09-26T19:29:24.355" v="2990" actId="478"/>
          <ac:grpSpMkLst>
            <pc:docMk/>
            <pc:sldMk cId="1431276945" sldId="271"/>
            <ac:grpSpMk id="6" creationId="{BE7E812E-846F-46F6-8DA2-4B30C59A1E83}"/>
          </ac:grpSpMkLst>
        </pc:grpChg>
        <pc:grpChg chg="add del mod">
          <ac:chgData name="Arman Melkumyan" userId="f88380e7c6c2ec13" providerId="LiveId" clId="{D3A04638-302D-4745-9798-0249EFEA7C36}" dt="2020-09-26T19:25:09.960" v="2952" actId="165"/>
          <ac:grpSpMkLst>
            <pc:docMk/>
            <pc:sldMk cId="1431276945" sldId="271"/>
            <ac:grpSpMk id="8" creationId="{71446A42-D7A0-4AF5-99C6-028412332F5F}"/>
          </ac:grpSpMkLst>
        </pc:grpChg>
        <pc:picChg chg="add del mod modCrop">
          <ac:chgData name="Arman Melkumyan" userId="f88380e7c6c2ec13" providerId="LiveId" clId="{D3A04638-302D-4745-9798-0249EFEA7C36}" dt="2020-09-26T19:29:03.886" v="2984" actId="478"/>
          <ac:picMkLst>
            <pc:docMk/>
            <pc:sldMk cId="1431276945" sldId="271"/>
            <ac:picMk id="5" creationId="{563B14D0-9D86-4A53-A1F5-B19D9D751A72}"/>
          </ac:picMkLst>
        </pc:picChg>
        <pc:picChg chg="add del mod">
          <ac:chgData name="Arman Melkumyan" userId="f88380e7c6c2ec13" providerId="LiveId" clId="{D3A04638-302D-4745-9798-0249EFEA7C36}" dt="2020-09-26T19:29:21.476" v="2989" actId="478"/>
          <ac:picMkLst>
            <pc:docMk/>
            <pc:sldMk cId="1431276945" sldId="271"/>
            <ac:picMk id="7" creationId="{0DD73FA6-7D8B-4FC0-AD97-5CE3A8F47895}"/>
          </ac:picMkLst>
        </pc:picChg>
        <pc:picChg chg="add mod">
          <ac:chgData name="Arman Melkumyan" userId="f88380e7c6c2ec13" providerId="LiveId" clId="{D3A04638-302D-4745-9798-0249EFEA7C36}" dt="2020-09-26T19:29:18.717" v="2988" actId="14100"/>
          <ac:picMkLst>
            <pc:docMk/>
            <pc:sldMk cId="1431276945" sldId="271"/>
            <ac:picMk id="13" creationId="{15029EAF-EF49-4209-B067-35FAFE87D3B5}"/>
          </ac:picMkLst>
        </pc:picChg>
        <pc:picChg chg="del">
          <ac:chgData name="Arman Melkumyan" userId="f88380e7c6c2ec13" providerId="LiveId" clId="{D3A04638-302D-4745-9798-0249EFEA7C36}" dt="2020-09-26T18:56:20.285" v="2494" actId="478"/>
          <ac:picMkLst>
            <pc:docMk/>
            <pc:sldMk cId="1431276945" sldId="271"/>
            <ac:picMk id="23" creationId="{F07970C5-2E72-4691-B06C-99696938E3D8}"/>
          </ac:picMkLst>
        </pc:picChg>
      </pc:sldChg>
      <pc:sldChg chg="addSp delSp modSp add mod">
        <pc:chgData name="Arman Melkumyan" userId="f88380e7c6c2ec13" providerId="LiveId" clId="{D3A04638-302D-4745-9798-0249EFEA7C36}" dt="2020-09-26T19:16:53.643" v="2719" actId="1076"/>
        <pc:sldMkLst>
          <pc:docMk/>
          <pc:sldMk cId="1522124074" sldId="272"/>
        </pc:sldMkLst>
        <pc:spChg chg="mod">
          <ac:chgData name="Arman Melkumyan" userId="f88380e7c6c2ec13" providerId="LiveId" clId="{D3A04638-302D-4745-9798-0249EFEA7C36}" dt="2020-09-26T19:03:35.860" v="2651" actId="20577"/>
          <ac:spMkLst>
            <pc:docMk/>
            <pc:sldMk cId="1522124074" sldId="272"/>
            <ac:spMk id="2" creationId="{6BA6CD0F-7069-41E5-BDF9-1FEAF2C2B43D}"/>
          </ac:spMkLst>
        </pc:spChg>
        <pc:spChg chg="add del mod">
          <ac:chgData name="Arman Melkumyan" userId="f88380e7c6c2ec13" providerId="LiveId" clId="{D3A04638-302D-4745-9798-0249EFEA7C36}" dt="2020-09-26T18:32:54.275" v="2042" actId="22"/>
          <ac:spMkLst>
            <pc:docMk/>
            <pc:sldMk cId="1522124074" sldId="272"/>
            <ac:spMk id="6" creationId="{72AF0726-6BE6-4693-8E04-A9F4B03A6B3F}"/>
          </ac:spMkLst>
        </pc:spChg>
        <pc:spChg chg="add mod ord">
          <ac:chgData name="Arman Melkumyan" userId="f88380e7c6c2ec13" providerId="LiveId" clId="{D3A04638-302D-4745-9798-0249EFEA7C36}" dt="2020-09-26T19:16:27.182" v="2715" actId="207"/>
          <ac:spMkLst>
            <pc:docMk/>
            <pc:sldMk cId="1522124074" sldId="272"/>
            <ac:spMk id="9" creationId="{8BC0042E-7B51-4C09-88CD-BC1233EE5018}"/>
          </ac:spMkLst>
        </pc:spChg>
        <pc:spChg chg="mod">
          <ac:chgData name="Arman Melkumyan" userId="f88380e7c6c2ec13" providerId="LiveId" clId="{D3A04638-302D-4745-9798-0249EFEA7C36}" dt="2020-09-26T19:12:47.540" v="2687"/>
          <ac:spMkLst>
            <pc:docMk/>
            <pc:sldMk cId="1522124074" sldId="272"/>
            <ac:spMk id="13" creationId="{466657D7-E3CE-4BEA-93B5-177418475F6A}"/>
          </ac:spMkLst>
        </pc:spChg>
        <pc:spChg chg="mod">
          <ac:chgData name="Arman Melkumyan" userId="f88380e7c6c2ec13" providerId="LiveId" clId="{D3A04638-302D-4745-9798-0249EFEA7C36}" dt="2020-09-26T19:13:36.852" v="2697" actId="6549"/>
          <ac:spMkLst>
            <pc:docMk/>
            <pc:sldMk cId="1522124074" sldId="272"/>
            <ac:spMk id="14" creationId="{850513FF-29FD-4F26-9547-4EA79C73AEC0}"/>
          </ac:spMkLst>
        </pc:spChg>
        <pc:spChg chg="mod">
          <ac:chgData name="Arman Melkumyan" userId="f88380e7c6c2ec13" providerId="LiveId" clId="{D3A04638-302D-4745-9798-0249EFEA7C36}" dt="2020-09-26T19:13:41.272" v="2699"/>
          <ac:spMkLst>
            <pc:docMk/>
            <pc:sldMk cId="1522124074" sldId="272"/>
            <ac:spMk id="17" creationId="{DDF3DAE7-0FFC-4751-A7DF-0F01AEBF9720}"/>
          </ac:spMkLst>
        </pc:spChg>
        <pc:spChg chg="mod">
          <ac:chgData name="Arman Melkumyan" userId="f88380e7c6c2ec13" providerId="LiveId" clId="{D3A04638-302D-4745-9798-0249EFEA7C36}" dt="2020-09-26T19:16:48.182" v="2718" actId="1076"/>
          <ac:spMkLst>
            <pc:docMk/>
            <pc:sldMk cId="1522124074" sldId="272"/>
            <ac:spMk id="18" creationId="{E8301DA2-AE34-41B3-8490-E1CCE5C181E6}"/>
          </ac:spMkLst>
        </pc:spChg>
        <pc:spChg chg="mod">
          <ac:chgData name="Arman Melkumyan" userId="f88380e7c6c2ec13" providerId="LiveId" clId="{D3A04638-302D-4745-9798-0249EFEA7C36}" dt="2020-09-26T19:13:13.060" v="2693" actId="1076"/>
          <ac:spMkLst>
            <pc:docMk/>
            <pc:sldMk cId="1522124074" sldId="272"/>
            <ac:spMk id="27" creationId="{20AA6B9F-FADA-406E-93E4-17FCE248543A}"/>
          </ac:spMkLst>
        </pc:spChg>
        <pc:grpChg chg="add del mod">
          <ac:chgData name="Arman Melkumyan" userId="f88380e7c6c2ec13" providerId="LiveId" clId="{D3A04638-302D-4745-9798-0249EFEA7C36}" dt="2020-09-26T19:13:39.191" v="2698" actId="478"/>
          <ac:grpSpMkLst>
            <pc:docMk/>
            <pc:sldMk cId="1522124074" sldId="272"/>
            <ac:grpSpMk id="12" creationId="{26BBBD19-CE78-4E0A-A794-DE1E998CEB06}"/>
          </ac:grpSpMkLst>
        </pc:grpChg>
        <pc:grpChg chg="add mod ord">
          <ac:chgData name="Arman Melkumyan" userId="f88380e7c6c2ec13" providerId="LiveId" clId="{D3A04638-302D-4745-9798-0249EFEA7C36}" dt="2020-09-26T19:16:53.643" v="2719" actId="1076"/>
          <ac:grpSpMkLst>
            <pc:docMk/>
            <pc:sldMk cId="1522124074" sldId="272"/>
            <ac:grpSpMk id="16" creationId="{D3EA7EB1-6373-49B2-AA98-CF55B7B85D06}"/>
          </ac:grpSpMkLst>
        </pc:grpChg>
        <pc:picChg chg="add del mod">
          <ac:chgData name="Arman Melkumyan" userId="f88380e7c6c2ec13" providerId="LiveId" clId="{D3A04638-302D-4745-9798-0249EFEA7C36}" dt="2020-09-26T18:33:07.840" v="2046" actId="478"/>
          <ac:picMkLst>
            <pc:docMk/>
            <pc:sldMk cId="1522124074" sldId="272"/>
            <ac:picMk id="3" creationId="{2DF5AF8A-F4C1-47B6-95B5-5ADFC29DA1FD}"/>
          </ac:picMkLst>
        </pc:picChg>
        <pc:picChg chg="del">
          <ac:chgData name="Arman Melkumyan" userId="f88380e7c6c2ec13" providerId="LiveId" clId="{D3A04638-302D-4745-9798-0249EFEA7C36}" dt="2020-09-26T18:32:37.075" v="2040" actId="478"/>
          <ac:picMkLst>
            <pc:docMk/>
            <pc:sldMk cId="1522124074" sldId="272"/>
            <ac:picMk id="5" creationId="{1BCB3115-4453-49F3-8F22-F52F664C615F}"/>
          </ac:picMkLst>
        </pc:picChg>
        <pc:picChg chg="add mod">
          <ac:chgData name="Arman Melkumyan" userId="f88380e7c6c2ec13" providerId="LiveId" clId="{D3A04638-302D-4745-9798-0249EFEA7C36}" dt="2020-09-26T19:13:00.373" v="2689" actId="1076"/>
          <ac:picMkLst>
            <pc:docMk/>
            <pc:sldMk cId="1522124074" sldId="272"/>
            <ac:picMk id="7" creationId="{6C8DA77E-244E-44B1-93E2-F7DA3601F091}"/>
          </ac:picMkLst>
        </pc:picChg>
        <pc:picChg chg="add del mod">
          <ac:chgData name="Arman Melkumyan" userId="f88380e7c6c2ec13" providerId="LiveId" clId="{D3A04638-302D-4745-9798-0249EFEA7C36}" dt="2020-09-26T19:13:35.648" v="2696" actId="478"/>
          <ac:picMkLst>
            <pc:docMk/>
            <pc:sldMk cId="1522124074" sldId="272"/>
            <ac:picMk id="11" creationId="{48E4F3B1-AB13-47AE-85E3-F811FE511BDE}"/>
          </ac:picMkLst>
        </pc:picChg>
        <pc:picChg chg="add mod ord">
          <ac:chgData name="Arman Melkumyan" userId="f88380e7c6c2ec13" providerId="LiveId" clId="{D3A04638-302D-4745-9798-0249EFEA7C36}" dt="2020-09-26T19:16:43.094" v="2717" actId="1076"/>
          <ac:picMkLst>
            <pc:docMk/>
            <pc:sldMk cId="1522124074" sldId="272"/>
            <ac:picMk id="15" creationId="{ABDC5EA0-B34B-4859-ACE9-0A71C62EE986}"/>
          </ac:picMkLst>
        </pc:picChg>
      </pc:sldChg>
      <pc:sldChg chg="add del">
        <pc:chgData name="Arman Melkumyan" userId="f88380e7c6c2ec13" providerId="LiveId" clId="{D3A04638-302D-4745-9798-0249EFEA7C36}" dt="2020-09-26T18:30:55.169" v="2034" actId="47"/>
        <pc:sldMkLst>
          <pc:docMk/>
          <pc:sldMk cId="3862374190" sldId="272"/>
        </pc:sldMkLst>
      </pc:sldChg>
      <pc:sldChg chg="addSp delSp modSp add mod">
        <pc:chgData name="Arman Melkumyan" userId="f88380e7c6c2ec13" providerId="LiveId" clId="{D3A04638-302D-4745-9798-0249EFEA7C36}" dt="2020-09-26T18:57:07.943" v="2502" actId="1076"/>
        <pc:sldMkLst>
          <pc:docMk/>
          <pc:sldMk cId="832902550" sldId="273"/>
        </pc:sldMkLst>
        <pc:spChg chg="mod">
          <ac:chgData name="Arman Melkumyan" userId="f88380e7c6c2ec13" providerId="LiveId" clId="{D3A04638-302D-4745-9798-0249EFEA7C36}" dt="2020-09-26T18:57:07.943" v="2502" actId="1076"/>
          <ac:spMkLst>
            <pc:docMk/>
            <pc:sldMk cId="832902550" sldId="273"/>
            <ac:spMk id="2" creationId="{6BA6CD0F-7069-41E5-BDF9-1FEAF2C2B43D}"/>
          </ac:spMkLst>
        </pc:spChg>
        <pc:spChg chg="add del mod">
          <ac:chgData name="Arman Melkumyan" userId="f88380e7c6c2ec13" providerId="LiveId" clId="{D3A04638-302D-4745-9798-0249EFEA7C36}" dt="2020-09-26T18:46:58.529" v="2176"/>
          <ac:spMkLst>
            <pc:docMk/>
            <pc:sldMk cId="832902550" sldId="273"/>
            <ac:spMk id="4" creationId="{410466C7-1538-4318-8400-0BC33A7A6487}"/>
          </ac:spMkLst>
        </pc:spChg>
        <pc:spChg chg="add mod">
          <ac:chgData name="Arman Melkumyan" userId="f88380e7c6c2ec13" providerId="LiveId" clId="{D3A04638-302D-4745-9798-0249EFEA7C36}" dt="2020-09-26T18:55:28.010" v="2493" actId="1076"/>
          <ac:spMkLst>
            <pc:docMk/>
            <pc:sldMk cId="832902550" sldId="273"/>
            <ac:spMk id="7" creationId="{2DDF1106-E71E-4D39-93BD-A4E54B08EA15}"/>
          </ac:spMkLst>
        </pc:spChg>
        <pc:spChg chg="mod">
          <ac:chgData name="Arman Melkumyan" userId="f88380e7c6c2ec13" providerId="LiveId" clId="{D3A04638-302D-4745-9798-0249EFEA7C36}" dt="2020-09-26T18:53:20.317" v="2486" actId="1076"/>
          <ac:spMkLst>
            <pc:docMk/>
            <pc:sldMk cId="832902550" sldId="273"/>
            <ac:spMk id="27" creationId="{20AA6B9F-FADA-406E-93E4-17FCE248543A}"/>
          </ac:spMkLst>
        </pc:spChg>
        <pc:picChg chg="del">
          <ac:chgData name="Arman Melkumyan" userId="f88380e7c6c2ec13" providerId="LiveId" clId="{D3A04638-302D-4745-9798-0249EFEA7C36}" dt="2020-09-26T18:46:55.775" v="2175" actId="478"/>
          <ac:picMkLst>
            <pc:docMk/>
            <pc:sldMk cId="832902550" sldId="273"/>
            <ac:picMk id="5" creationId="{1BCB3115-4453-49F3-8F22-F52F664C615F}"/>
          </ac:picMkLst>
        </pc:picChg>
        <pc:picChg chg="add mod">
          <ac:chgData name="Arman Melkumyan" userId="f88380e7c6c2ec13" providerId="LiveId" clId="{D3A04638-302D-4745-9798-0249EFEA7C36}" dt="2020-09-26T18:48:14.418" v="2182" actId="1076"/>
          <ac:picMkLst>
            <pc:docMk/>
            <pc:sldMk cId="832902550" sldId="273"/>
            <ac:picMk id="6" creationId="{BFF8548E-F447-417E-BD91-FB448281D90B}"/>
          </ac:picMkLst>
        </pc:picChg>
      </pc:sldChg>
      <pc:sldChg chg="addSp delSp modSp add mod">
        <pc:chgData name="Arman Melkumyan" userId="f88380e7c6c2ec13" providerId="LiveId" clId="{D3A04638-302D-4745-9798-0249EFEA7C36}" dt="2020-09-26T19:19:31.455" v="2840" actId="1076"/>
        <pc:sldMkLst>
          <pc:docMk/>
          <pc:sldMk cId="3930105151" sldId="274"/>
        </pc:sldMkLst>
        <pc:spChg chg="mod">
          <ac:chgData name="Arman Melkumyan" userId="f88380e7c6c2ec13" providerId="LiveId" clId="{D3A04638-302D-4745-9798-0249EFEA7C36}" dt="2020-09-26T19:05:06.766" v="2658" actId="27636"/>
          <ac:spMkLst>
            <pc:docMk/>
            <pc:sldMk cId="3930105151" sldId="274"/>
            <ac:spMk id="2" creationId="{6BA6CD0F-7069-41E5-BDF9-1FEAF2C2B43D}"/>
          </ac:spMkLst>
        </pc:spChg>
        <pc:spChg chg="add del mod">
          <ac:chgData name="Arman Melkumyan" userId="f88380e7c6c2ec13" providerId="LiveId" clId="{D3A04638-302D-4745-9798-0249EFEA7C36}" dt="2020-09-26T18:56:34.434" v="2497"/>
          <ac:spMkLst>
            <pc:docMk/>
            <pc:sldMk cId="3930105151" sldId="274"/>
            <ac:spMk id="4" creationId="{0F009326-B605-41F2-81AF-3327E36C05F8}"/>
          </ac:spMkLst>
        </pc:spChg>
        <pc:spChg chg="del">
          <ac:chgData name="Arman Melkumyan" userId="f88380e7c6c2ec13" providerId="LiveId" clId="{D3A04638-302D-4745-9798-0249EFEA7C36}" dt="2020-09-26T19:05:14.114" v="2659" actId="478"/>
          <ac:spMkLst>
            <pc:docMk/>
            <pc:sldMk cId="3930105151" sldId="274"/>
            <ac:spMk id="7" creationId="{2DDF1106-E71E-4D39-93BD-A4E54B08EA15}"/>
          </ac:spMkLst>
        </pc:spChg>
        <pc:spChg chg="add mod">
          <ac:chgData name="Arman Melkumyan" userId="f88380e7c6c2ec13" providerId="LiveId" clId="{D3A04638-302D-4745-9798-0249EFEA7C36}" dt="2020-09-26T19:19:31.455" v="2840" actId="1076"/>
          <ac:spMkLst>
            <pc:docMk/>
            <pc:sldMk cId="3930105151" sldId="274"/>
            <ac:spMk id="9" creationId="{70632D7A-37DA-4C0E-88AC-73D0CB755249}"/>
          </ac:spMkLst>
        </pc:spChg>
        <pc:spChg chg="mod">
          <ac:chgData name="Arman Melkumyan" userId="f88380e7c6c2ec13" providerId="LiveId" clId="{D3A04638-302D-4745-9798-0249EFEA7C36}" dt="2020-09-26T19:10:59.405" v="2673"/>
          <ac:spMkLst>
            <pc:docMk/>
            <pc:sldMk cId="3930105151" sldId="274"/>
            <ac:spMk id="11" creationId="{7179A696-EEA4-4E81-B87B-CF928056DD53}"/>
          </ac:spMkLst>
        </pc:spChg>
        <pc:spChg chg="mod">
          <ac:chgData name="Arman Melkumyan" userId="f88380e7c6c2ec13" providerId="LiveId" clId="{D3A04638-302D-4745-9798-0249EFEA7C36}" dt="2020-09-26T19:10:59.405" v="2673"/>
          <ac:spMkLst>
            <pc:docMk/>
            <pc:sldMk cId="3930105151" sldId="274"/>
            <ac:spMk id="12" creationId="{F3418023-D474-4BC4-B69F-932E91345FC8}"/>
          </ac:spMkLst>
        </pc:spChg>
        <pc:spChg chg="mod">
          <ac:chgData name="Arman Melkumyan" userId="f88380e7c6c2ec13" providerId="LiveId" clId="{D3A04638-302D-4745-9798-0249EFEA7C36}" dt="2020-09-26T19:06:20.754" v="2663" actId="1076"/>
          <ac:spMkLst>
            <pc:docMk/>
            <pc:sldMk cId="3930105151" sldId="274"/>
            <ac:spMk id="27" creationId="{20AA6B9F-FADA-406E-93E4-17FCE248543A}"/>
          </ac:spMkLst>
        </pc:spChg>
        <pc:grpChg chg="add mod">
          <ac:chgData name="Arman Melkumyan" userId="f88380e7c6c2ec13" providerId="LiveId" clId="{D3A04638-302D-4745-9798-0249EFEA7C36}" dt="2020-09-26T19:12:24.259" v="2686" actId="1076"/>
          <ac:grpSpMkLst>
            <pc:docMk/>
            <pc:sldMk cId="3930105151" sldId="274"/>
            <ac:grpSpMk id="10" creationId="{8DBB23B4-962B-4D77-BE00-BCE8C43F9D18}"/>
          </ac:grpSpMkLst>
        </pc:grpChg>
        <pc:picChg chg="add mod">
          <ac:chgData name="Arman Melkumyan" userId="f88380e7c6c2ec13" providerId="LiveId" clId="{D3A04638-302D-4745-9798-0249EFEA7C36}" dt="2020-09-26T18:56:48.650" v="2500" actId="1076"/>
          <ac:picMkLst>
            <pc:docMk/>
            <pc:sldMk cId="3930105151" sldId="274"/>
            <ac:picMk id="5" creationId="{F23A9F91-5982-43B8-ABB6-29E013BCBBB7}"/>
          </ac:picMkLst>
        </pc:picChg>
        <pc:picChg chg="del">
          <ac:chgData name="Arman Melkumyan" userId="f88380e7c6c2ec13" providerId="LiveId" clId="{D3A04638-302D-4745-9798-0249EFEA7C36}" dt="2020-09-26T18:56:31.886" v="2496" actId="478"/>
          <ac:picMkLst>
            <pc:docMk/>
            <pc:sldMk cId="3930105151" sldId="274"/>
            <ac:picMk id="6" creationId="{BFF8548E-F447-417E-BD91-FB448281D90B}"/>
          </ac:picMkLst>
        </pc:picChg>
        <pc:picChg chg="add mod">
          <ac:chgData name="Arman Melkumyan" userId="f88380e7c6c2ec13" providerId="LiveId" clId="{D3A04638-302D-4745-9798-0249EFEA7C36}" dt="2020-09-26T19:12:19.265" v="2685" actId="1076"/>
          <ac:picMkLst>
            <pc:docMk/>
            <pc:sldMk cId="3930105151" sldId="274"/>
            <ac:picMk id="8" creationId="{E3878B04-EBC9-41A2-9630-37693612486A}"/>
          </ac:picMkLst>
        </pc:picChg>
      </pc:sldChg>
      <pc:sldChg chg="addSp delSp modSp add mod ord">
        <pc:chgData name="Arman Melkumyan" userId="f88380e7c6c2ec13" providerId="LiveId" clId="{D3A04638-302D-4745-9798-0249EFEA7C36}" dt="2020-09-26T19:45:59.417" v="3297" actId="688"/>
        <pc:sldMkLst>
          <pc:docMk/>
          <pc:sldMk cId="123618399" sldId="275"/>
        </pc:sldMkLst>
        <pc:spChg chg="add mod">
          <ac:chgData name="Arman Melkumyan" userId="f88380e7c6c2ec13" providerId="LiveId" clId="{D3A04638-302D-4745-9798-0249EFEA7C36}" dt="2020-09-26T19:35:23.184" v="3082" actId="1076"/>
          <ac:spMkLst>
            <pc:docMk/>
            <pc:sldMk cId="123618399" sldId="275"/>
            <ac:spMk id="7" creationId="{66911494-D061-48C6-A056-52661947D35C}"/>
          </ac:spMkLst>
        </pc:spChg>
        <pc:spChg chg="add mod">
          <ac:chgData name="Arman Melkumyan" userId="f88380e7c6c2ec13" providerId="LiveId" clId="{D3A04638-302D-4745-9798-0249EFEA7C36}" dt="2020-09-26T19:32:41.665" v="3026" actId="1076"/>
          <ac:spMkLst>
            <pc:docMk/>
            <pc:sldMk cId="123618399" sldId="275"/>
            <ac:spMk id="8" creationId="{E6353A57-3626-4367-A6AD-5AD0EC9B253B}"/>
          </ac:spMkLst>
        </pc:spChg>
        <pc:spChg chg="mod">
          <ac:chgData name="Arman Melkumyan" userId="f88380e7c6c2ec13" providerId="LiveId" clId="{D3A04638-302D-4745-9798-0249EFEA7C36}" dt="2020-09-26T19:30:34.837" v="2999" actId="255"/>
          <ac:spMkLst>
            <pc:docMk/>
            <pc:sldMk cId="123618399" sldId="275"/>
            <ac:spMk id="10" creationId="{2741FFFE-2A33-4002-B86B-E075BE0D591A}"/>
          </ac:spMkLst>
        </pc:spChg>
        <pc:spChg chg="add mod">
          <ac:chgData name="Arman Melkumyan" userId="f88380e7c6c2ec13" providerId="LiveId" clId="{D3A04638-302D-4745-9798-0249EFEA7C36}" dt="2020-09-26T19:32:58.231" v="3031" actId="1076"/>
          <ac:spMkLst>
            <pc:docMk/>
            <pc:sldMk cId="123618399" sldId="275"/>
            <ac:spMk id="12" creationId="{ECBA9204-10AE-4305-8CB8-1E74DAAF7F89}"/>
          </ac:spMkLst>
        </pc:spChg>
        <pc:spChg chg="add mod">
          <ac:chgData name="Arman Melkumyan" userId="f88380e7c6c2ec13" providerId="LiveId" clId="{D3A04638-302D-4745-9798-0249EFEA7C36}" dt="2020-09-26T19:39:51.742" v="3234" actId="1076"/>
          <ac:spMkLst>
            <pc:docMk/>
            <pc:sldMk cId="123618399" sldId="275"/>
            <ac:spMk id="15" creationId="{0D5EC0C9-C7A2-44A8-B20F-7A76E8D33DB0}"/>
          </ac:spMkLst>
        </pc:spChg>
        <pc:spChg chg="add del">
          <ac:chgData name="Arman Melkumyan" userId="f88380e7c6c2ec13" providerId="LiveId" clId="{D3A04638-302D-4745-9798-0249EFEA7C36}" dt="2020-09-26T19:39:08.448" v="3219" actId="11529"/>
          <ac:spMkLst>
            <pc:docMk/>
            <pc:sldMk cId="123618399" sldId="275"/>
            <ac:spMk id="17" creationId="{BF2966E3-E99A-4475-8716-5A5B4F7A06E8}"/>
          </ac:spMkLst>
        </pc:spChg>
        <pc:spChg chg="add mod">
          <ac:chgData name="Arman Melkumyan" userId="f88380e7c6c2ec13" providerId="LiveId" clId="{D3A04638-302D-4745-9798-0249EFEA7C36}" dt="2020-09-26T19:40:35.897" v="3243" actId="1035"/>
          <ac:spMkLst>
            <pc:docMk/>
            <pc:sldMk cId="123618399" sldId="275"/>
            <ac:spMk id="18" creationId="{8CF4BFF3-53B2-4E55-ABC9-04058D2A268D}"/>
          </ac:spMkLst>
        </pc:spChg>
        <pc:spChg chg="add mod">
          <ac:chgData name="Arman Melkumyan" userId="f88380e7c6c2ec13" providerId="LiveId" clId="{D3A04638-302D-4745-9798-0249EFEA7C36}" dt="2020-09-26T19:40:26.737" v="3239" actId="14100"/>
          <ac:spMkLst>
            <pc:docMk/>
            <pc:sldMk cId="123618399" sldId="275"/>
            <ac:spMk id="19" creationId="{3F11A339-8DB4-4C40-82DE-A5D3F1F1E65F}"/>
          </ac:spMkLst>
        </pc:spChg>
        <pc:spChg chg="add del">
          <ac:chgData name="Arman Melkumyan" userId="f88380e7c6c2ec13" providerId="LiveId" clId="{D3A04638-302D-4745-9798-0249EFEA7C36}" dt="2020-09-26T19:41:09.447" v="3245" actId="11529"/>
          <ac:spMkLst>
            <pc:docMk/>
            <pc:sldMk cId="123618399" sldId="275"/>
            <ac:spMk id="21" creationId="{4567D544-E4C1-4B52-93BC-71AD4CEDE148}"/>
          </ac:spMkLst>
        </pc:spChg>
        <pc:spChg chg="add mod">
          <ac:chgData name="Arman Melkumyan" userId="f88380e7c6c2ec13" providerId="LiveId" clId="{D3A04638-302D-4745-9798-0249EFEA7C36}" dt="2020-09-26T19:43:04.549" v="3266" actId="692"/>
          <ac:spMkLst>
            <pc:docMk/>
            <pc:sldMk cId="123618399" sldId="275"/>
            <ac:spMk id="22" creationId="{724C75BF-753F-4BCA-8268-2BC34C42D8B0}"/>
          </ac:spMkLst>
        </pc:spChg>
        <pc:spChg chg="add mod">
          <ac:chgData name="Arman Melkumyan" userId="f88380e7c6c2ec13" providerId="LiveId" clId="{D3A04638-302D-4745-9798-0249EFEA7C36}" dt="2020-09-26T19:42:56.527" v="3262" actId="692"/>
          <ac:spMkLst>
            <pc:docMk/>
            <pc:sldMk cId="123618399" sldId="275"/>
            <ac:spMk id="23" creationId="{07C564FB-9056-49FD-B071-9E77948D9938}"/>
          </ac:spMkLst>
        </pc:spChg>
        <pc:spChg chg="add mod">
          <ac:chgData name="Arman Melkumyan" userId="f88380e7c6c2ec13" providerId="LiveId" clId="{D3A04638-302D-4745-9798-0249EFEA7C36}" dt="2020-09-26T19:43:42.172" v="3283" actId="692"/>
          <ac:spMkLst>
            <pc:docMk/>
            <pc:sldMk cId="123618399" sldId="275"/>
            <ac:spMk id="24" creationId="{0CBFC0A9-27CA-44C1-BD2D-1E7C8F704FF6}"/>
          </ac:spMkLst>
        </pc:spChg>
        <pc:spChg chg="del mod">
          <ac:chgData name="Arman Melkumyan" userId="f88380e7c6c2ec13" providerId="LiveId" clId="{D3A04638-302D-4745-9798-0249EFEA7C36}" dt="2020-09-26T19:33:52.139" v="3035" actId="478"/>
          <ac:spMkLst>
            <pc:docMk/>
            <pc:sldMk cId="123618399" sldId="275"/>
            <ac:spMk id="27" creationId="{20AA6B9F-FADA-406E-93E4-17FCE248543A}"/>
          </ac:spMkLst>
        </pc:spChg>
        <pc:spChg chg="add del mod">
          <ac:chgData name="Arman Melkumyan" userId="f88380e7c6c2ec13" providerId="LiveId" clId="{D3A04638-302D-4745-9798-0249EFEA7C36}" dt="2020-09-26T19:45:31.721" v="3292" actId="22"/>
          <ac:spMkLst>
            <pc:docMk/>
            <pc:sldMk cId="123618399" sldId="275"/>
            <ac:spMk id="29" creationId="{5C990914-9535-41BD-B370-CCCB7A807630}"/>
          </ac:spMkLst>
        </pc:spChg>
        <pc:grpChg chg="mod ord">
          <ac:chgData name="Arman Melkumyan" userId="f88380e7c6c2ec13" providerId="LiveId" clId="{D3A04638-302D-4745-9798-0249EFEA7C36}" dt="2020-09-26T19:45:59.417" v="3297" actId="688"/>
          <ac:grpSpMkLst>
            <pc:docMk/>
            <pc:sldMk cId="123618399" sldId="275"/>
            <ac:grpSpMk id="6" creationId="{BE7E812E-846F-46F6-8DA2-4B30C59A1E83}"/>
          </ac:grpSpMkLst>
        </pc:grpChg>
        <pc:picChg chg="add mod">
          <ac:chgData name="Arman Melkumyan" userId="f88380e7c6c2ec13" providerId="LiveId" clId="{D3A04638-302D-4745-9798-0249EFEA7C36}" dt="2020-09-26T19:32:30.687" v="3023" actId="1076"/>
          <ac:picMkLst>
            <pc:docMk/>
            <pc:sldMk cId="123618399" sldId="275"/>
            <ac:picMk id="3" creationId="{C77C435C-06D2-468C-AE81-E50A090D39EA}"/>
          </ac:picMkLst>
        </pc:picChg>
        <pc:picChg chg="add mod">
          <ac:chgData name="Arman Melkumyan" userId="f88380e7c6c2ec13" providerId="LiveId" clId="{D3A04638-302D-4745-9798-0249EFEA7C36}" dt="2020-09-26T19:32:37.865" v="3025" actId="14100"/>
          <ac:picMkLst>
            <pc:docMk/>
            <pc:sldMk cId="123618399" sldId="275"/>
            <ac:picMk id="4" creationId="{A1E0DF9B-31E9-42EC-BC3F-A61099F1B279}"/>
          </ac:picMkLst>
        </pc:picChg>
        <pc:picChg chg="del mod">
          <ac:chgData name="Arman Melkumyan" userId="f88380e7c6c2ec13" providerId="LiveId" clId="{D3A04638-302D-4745-9798-0249EFEA7C36}" dt="2020-09-26T19:44:58.892" v="3288" actId="478"/>
          <ac:picMkLst>
            <pc:docMk/>
            <pc:sldMk cId="123618399" sldId="275"/>
            <ac:picMk id="5" creationId="{563B14D0-9D86-4A53-A1F5-B19D9D751A72}"/>
          </ac:picMkLst>
        </pc:picChg>
        <pc:picChg chg="add mod modCrop">
          <ac:chgData name="Arman Melkumyan" userId="f88380e7c6c2ec13" providerId="LiveId" clId="{D3A04638-302D-4745-9798-0249EFEA7C36}" dt="2020-09-26T19:35:17.367" v="3080" actId="1076"/>
          <ac:picMkLst>
            <pc:docMk/>
            <pc:sldMk cId="123618399" sldId="275"/>
            <ac:picMk id="14" creationId="{9DB08800-D646-4779-9792-C4357AC5109C}"/>
          </ac:picMkLst>
        </pc:picChg>
        <pc:picChg chg="add del mod">
          <ac:chgData name="Arman Melkumyan" userId="f88380e7c6c2ec13" providerId="LiveId" clId="{D3A04638-302D-4745-9798-0249EFEA7C36}" dt="2020-09-26T19:44:57.553" v="3287" actId="478"/>
          <ac:picMkLst>
            <pc:docMk/>
            <pc:sldMk cId="123618399" sldId="275"/>
            <ac:picMk id="25" creationId="{FBE47C56-7D93-4A5B-BEF4-BE00EBE1BE07}"/>
          </ac:picMkLst>
        </pc:picChg>
        <pc:picChg chg="add del mod">
          <ac:chgData name="Arman Melkumyan" userId="f88380e7c6c2ec13" providerId="LiveId" clId="{D3A04638-302D-4745-9798-0249EFEA7C36}" dt="2020-09-26T19:45:30.234" v="3291" actId="21"/>
          <ac:picMkLst>
            <pc:docMk/>
            <pc:sldMk cId="123618399" sldId="275"/>
            <ac:picMk id="26" creationId="{F772D4AF-58E0-48BC-A966-1FCC06981DE3}"/>
          </ac:picMkLst>
        </pc:picChg>
        <pc:picChg chg="add mod">
          <ac:chgData name="Arman Melkumyan" userId="f88380e7c6c2ec13" providerId="LiveId" clId="{D3A04638-302D-4745-9798-0249EFEA7C36}" dt="2020-09-26T19:45:53.058" v="3296" actId="1076"/>
          <ac:picMkLst>
            <pc:docMk/>
            <pc:sldMk cId="123618399" sldId="275"/>
            <ac:picMk id="31" creationId="{E2FA8C48-C120-475A-90C8-A1AF4905D5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7BFF81C-1FCB-4DBA-8044-F1A0FCFD45A6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13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815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7118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986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884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5403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8377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82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04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9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50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2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0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40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0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03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543EDD-D0D2-447F-B24F-3717AF4B109D}" type="datetime1">
              <a:rPr lang="en-US" smtClean="0"/>
              <a:pPr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6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brooklynarmenians.org/community-member-registr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lynarmenians.org/calendar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lynarmenians.org/studets-project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lynarmenians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lynarmenians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lynarmenians.org/new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lynarmenians.org/post/manage-your-blog-from-your-live-sit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lynarmenians.org/registratio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rooklynarmenians.org/new-student-registr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lynarmenians.org/student-registration-2020-202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brooklynarmenians.org/student-registration-2020-202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F832D0FF-E3FE-4CD4-B6F1-372103CF6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44" b="8506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ln w="285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2B3B6-319F-4C87-B4F5-ECD529C5E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19" y="810623"/>
            <a:ext cx="6311510" cy="2548398"/>
          </a:xfrm>
        </p:spPr>
        <p:txBody>
          <a:bodyPr anchor="b">
            <a:normAutofit/>
          </a:bodyPr>
          <a:lstStyle/>
          <a:p>
            <a:r>
              <a:rPr lang="en-US" sz="4200" dirty="0"/>
              <a:t>Brooklyn Armenian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3F711-251E-4968-8F6E-D96A435C1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19" y="3890865"/>
            <a:ext cx="4429556" cy="1025303"/>
          </a:xfrm>
        </p:spPr>
        <p:txBody>
          <a:bodyPr>
            <a:normAutofit/>
          </a:bodyPr>
          <a:lstStyle/>
          <a:p>
            <a:r>
              <a:rPr lang="en-US" sz="2800" dirty="0"/>
              <a:t>Website Map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733447AD-1596-48C1-AF6D-05DDD753CB7E}"/>
              </a:ext>
            </a:extLst>
          </p:cNvPr>
          <p:cNvSpPr txBox="1">
            <a:spLocks/>
          </p:cNvSpPr>
          <p:nvPr/>
        </p:nvSpPr>
        <p:spPr>
          <a:xfrm>
            <a:off x="1815906" y="5654351"/>
            <a:ext cx="2151981" cy="1025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 Nova" panose="020B0504020202020204" pitchFamily="34" charset="0"/>
              </a:rPr>
              <a:t>Authors: </a:t>
            </a:r>
          </a:p>
          <a:p>
            <a:r>
              <a:rPr lang="en-US" sz="1400" dirty="0">
                <a:latin typeface="Arial Nova" panose="020B0504020202020204" pitchFamily="34" charset="0"/>
              </a:rPr>
              <a:t>    Arman Melkumyan</a:t>
            </a:r>
          </a:p>
          <a:p>
            <a:r>
              <a:rPr lang="en-US" sz="1400" dirty="0">
                <a:latin typeface="Arial Nova" panose="020B0504020202020204" pitchFamily="34" charset="0"/>
              </a:rPr>
              <a:t>Anna Turovtseva</a:t>
            </a:r>
          </a:p>
        </p:txBody>
      </p:sp>
    </p:spTree>
    <p:extLst>
      <p:ext uri="{BB962C8B-B14F-4D97-AF65-F5344CB8AC3E}">
        <p14:creationId xmlns:p14="http://schemas.microsoft.com/office/powerpoint/2010/main" val="223011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CD0F-7069-41E5-BDF9-1FEAF2C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072" y="796953"/>
            <a:ext cx="4527572" cy="2072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b="1" cap="all" spc="600" dirty="0">
                <a:ea typeface="Source Sans Pro SemiBold" panose="020B0603030403020204" pitchFamily="34" charset="0"/>
              </a:rPr>
              <a:t>New Community Member Registration</a:t>
            </a:r>
            <a:br>
              <a:rPr lang="en-US" sz="2800" b="1" cap="all" spc="600" dirty="0">
                <a:ea typeface="Source Sans Pro SemiBold" panose="020B0603030403020204" pitchFamily="34" charset="0"/>
              </a:rPr>
            </a:br>
            <a:br>
              <a:rPr lang="en-US" sz="800" b="1" cap="all" spc="600" dirty="0">
                <a:ea typeface="Source Sans Pro SemiBold" panose="020B0603030403020204" pitchFamily="34" charset="0"/>
              </a:rPr>
            </a:br>
            <a:r>
              <a:rPr lang="en-US" sz="2400" b="1" cap="all" spc="600" dirty="0">
                <a:ea typeface="Source Sans Pro SemiBold" panose="020B0603030403020204" pitchFamily="34" charset="0"/>
              </a:rPr>
              <a:t>Page</a:t>
            </a:r>
            <a:br>
              <a:rPr lang="en-US" sz="2000" b="1" cap="all" spc="1500" dirty="0">
                <a:ea typeface="Source Sans Pro SemiBold" panose="020B0603030403020204" pitchFamily="34" charset="0"/>
              </a:rPr>
            </a:br>
            <a:br>
              <a:rPr lang="en-US" sz="1000" b="1" cap="all" spc="1500" dirty="0">
                <a:ea typeface="Source Sans Pro SemiBold" panose="020B0603030403020204" pitchFamily="34" charset="0"/>
              </a:rPr>
            </a:br>
            <a:r>
              <a:rPr lang="en-US" sz="2000" b="1" i="1" cap="all" spc="1500" dirty="0">
                <a:ea typeface="Source Sans Pro SemiBold" panose="020B0603030403020204" pitchFamily="34" charset="0"/>
              </a:rPr>
              <a:t>PC version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AA6B9F-FADA-406E-93E4-17FCE248543A}"/>
              </a:ext>
            </a:extLst>
          </p:cNvPr>
          <p:cNvSpPr txBox="1"/>
          <p:nvPr/>
        </p:nvSpPr>
        <p:spPr>
          <a:xfrm>
            <a:off x="1149292" y="5573772"/>
            <a:ext cx="6035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https://www.brooklynarmenians.org/community-member-registration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3A9F91-5982-43B8-ABB6-29E013BCB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27786" y="709861"/>
            <a:ext cx="3829572" cy="5438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878B04-EBC9-41A2-9630-376936124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41" y="2263323"/>
            <a:ext cx="5535959" cy="30535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BB23B4-962B-4D77-BE00-BCE8C43F9D18}"/>
              </a:ext>
            </a:extLst>
          </p:cNvPr>
          <p:cNvGrpSpPr/>
          <p:nvPr/>
        </p:nvGrpSpPr>
        <p:grpSpPr>
          <a:xfrm rot="18536404">
            <a:off x="4593106" y="4394446"/>
            <a:ext cx="945381" cy="914400"/>
            <a:chOff x="2911829" y="1611354"/>
            <a:chExt cx="945381" cy="914400"/>
          </a:xfrm>
        </p:grpSpPr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7179A696-EEA4-4E81-B87B-CF928056DD53}"/>
                </a:ext>
              </a:extLst>
            </p:cNvPr>
            <p:cNvSpPr/>
            <p:nvPr/>
          </p:nvSpPr>
          <p:spPr>
            <a:xfrm rot="7780439">
              <a:off x="3046588" y="1575450"/>
              <a:ext cx="681537" cy="911031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  <a:alpha val="36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418023-D474-4BC4-B69F-932E91345FC8}"/>
                </a:ext>
              </a:extLst>
            </p:cNvPr>
            <p:cNvSpPr/>
            <p:nvPr/>
          </p:nvSpPr>
          <p:spPr>
            <a:xfrm rot="2487511">
              <a:off x="2911829" y="1611354"/>
              <a:ext cx="945381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Click here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0632D7A-37DA-4C0E-88AC-73D0CB755249}"/>
              </a:ext>
            </a:extLst>
          </p:cNvPr>
          <p:cNvSpPr txBox="1"/>
          <p:nvPr/>
        </p:nvSpPr>
        <p:spPr>
          <a:xfrm>
            <a:off x="1581077" y="3219930"/>
            <a:ext cx="4657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Source Sans Pro SemiBold" panose="020B0603030403020204" pitchFamily="34" charset="0"/>
                <a:cs typeface="Arial" panose="020B0604020202020204" pitchFamily="34" charset="0"/>
              </a:rPr>
              <a:t>Would you like to register to Brooklyn Armenian Community?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93010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CD0F-7069-41E5-BDF9-1FEAF2C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90" y="709128"/>
            <a:ext cx="10701307" cy="9703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b="1" cap="all" spc="600" dirty="0">
                <a:ea typeface="Source Sans Pro SemiBold" panose="020B0603030403020204" pitchFamily="34" charset="0"/>
              </a:rPr>
              <a:t>Tuitions and Donations Menu &amp; Page</a:t>
            </a:r>
            <a:br>
              <a:rPr lang="en-US" sz="2000" b="1" cap="all" spc="1500" dirty="0">
                <a:ea typeface="Source Sans Pro SemiBold" panose="020B0603030403020204" pitchFamily="34" charset="0"/>
              </a:rPr>
            </a:br>
            <a:br>
              <a:rPr lang="en-US" sz="1000" b="1" cap="all" spc="1500" dirty="0">
                <a:ea typeface="Source Sans Pro SemiBold" panose="020B0603030403020204" pitchFamily="34" charset="0"/>
              </a:rPr>
            </a:br>
            <a:r>
              <a:rPr lang="en-US" sz="2000" b="1" i="1" cap="all" spc="1500" dirty="0">
                <a:ea typeface="Source Sans Pro SemiBold" panose="020B0603030403020204" pitchFamily="34" charset="0"/>
              </a:rPr>
              <a:t>PC version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7C435C-06D2-468C-AE81-E50A090D3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889" y="1592279"/>
            <a:ext cx="4986341" cy="4151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0DF9B-31E9-42EC-BC3F-A61099F1B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690" y="2519226"/>
            <a:ext cx="2749341" cy="31164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6911494-D061-48C6-A056-52661947D35C}"/>
              </a:ext>
            </a:extLst>
          </p:cNvPr>
          <p:cNvSpPr/>
          <p:nvPr/>
        </p:nvSpPr>
        <p:spPr>
          <a:xfrm>
            <a:off x="2048190" y="3759357"/>
            <a:ext cx="516025" cy="52319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353A57-3626-4367-A6AD-5AD0EC9B253B}"/>
              </a:ext>
            </a:extLst>
          </p:cNvPr>
          <p:cNvSpPr/>
          <p:nvPr/>
        </p:nvSpPr>
        <p:spPr>
          <a:xfrm>
            <a:off x="7517998" y="2693568"/>
            <a:ext cx="509671" cy="52319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BA9204-10AE-4305-8CB8-1E74DAAF7F89}"/>
              </a:ext>
            </a:extLst>
          </p:cNvPr>
          <p:cNvSpPr/>
          <p:nvPr/>
        </p:nvSpPr>
        <p:spPr>
          <a:xfrm>
            <a:off x="10537169" y="2519226"/>
            <a:ext cx="509671" cy="52319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B08800-D646-4779-9792-C4357AC510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56" r="3552"/>
          <a:stretch/>
        </p:blipFill>
        <p:spPr>
          <a:xfrm>
            <a:off x="979863" y="2248519"/>
            <a:ext cx="2377440" cy="15051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5EC0C9-C7A2-44A8-B20F-7A76E8D33DB0}"/>
              </a:ext>
            </a:extLst>
          </p:cNvPr>
          <p:cNvSpPr txBox="1"/>
          <p:nvPr/>
        </p:nvSpPr>
        <p:spPr>
          <a:xfrm>
            <a:off x="840876" y="5775176"/>
            <a:ext cx="10383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Source Sans Pro SemiBold" panose="020B0603030403020204" pitchFamily="34" charset="0"/>
                <a:cs typeface="Arial" panose="020B0604020202020204" pitchFamily="34" charset="0"/>
              </a:rPr>
              <a:t>You can pay tuition or donation as via pay account as by credit card as you like.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oogle San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F4BFF3-53B2-4E55-ABC9-04058D2A268D}"/>
              </a:ext>
            </a:extLst>
          </p:cNvPr>
          <p:cNvSpPr/>
          <p:nvPr/>
        </p:nvSpPr>
        <p:spPr>
          <a:xfrm>
            <a:off x="5383765" y="5774264"/>
            <a:ext cx="2052734" cy="461665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11A339-8DB4-4C40-82DE-A5D3F1F1E65F}"/>
              </a:ext>
            </a:extLst>
          </p:cNvPr>
          <p:cNvSpPr/>
          <p:nvPr/>
        </p:nvSpPr>
        <p:spPr>
          <a:xfrm>
            <a:off x="7829461" y="5769573"/>
            <a:ext cx="1818392" cy="461665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24C75BF-753F-4BCA-8268-2BC34C42D8B0}"/>
              </a:ext>
            </a:extLst>
          </p:cNvPr>
          <p:cNvSpPr/>
          <p:nvPr/>
        </p:nvSpPr>
        <p:spPr>
          <a:xfrm>
            <a:off x="3993417" y="4254759"/>
            <a:ext cx="1381016" cy="1623527"/>
          </a:xfrm>
          <a:custGeom>
            <a:avLst/>
            <a:gdLst>
              <a:gd name="connsiteX0" fmla="*/ 643897 w 1381016"/>
              <a:gd name="connsiteY0" fmla="*/ 0 h 1623527"/>
              <a:gd name="connsiteX1" fmla="*/ 186697 w 1381016"/>
              <a:gd name="connsiteY1" fmla="*/ 494523 h 1623527"/>
              <a:gd name="connsiteX2" fmla="*/ 85 w 1381016"/>
              <a:gd name="connsiteY2" fmla="*/ 895739 h 1623527"/>
              <a:gd name="connsiteX3" fmla="*/ 205359 w 1381016"/>
              <a:gd name="connsiteY3" fmla="*/ 1352939 h 1623527"/>
              <a:gd name="connsiteX4" fmla="*/ 1129089 w 1381016"/>
              <a:gd name="connsiteY4" fmla="*/ 1446245 h 1623527"/>
              <a:gd name="connsiteX5" fmla="*/ 1381016 w 1381016"/>
              <a:gd name="connsiteY5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016" h="1623527">
                <a:moveTo>
                  <a:pt x="643897" y="0"/>
                </a:moveTo>
                <a:cubicBezTo>
                  <a:pt x="468948" y="172616"/>
                  <a:pt x="293999" y="345233"/>
                  <a:pt x="186697" y="494523"/>
                </a:cubicBezTo>
                <a:cubicBezTo>
                  <a:pt x="79395" y="643813"/>
                  <a:pt x="-3025" y="752670"/>
                  <a:pt x="85" y="895739"/>
                </a:cubicBezTo>
                <a:cubicBezTo>
                  <a:pt x="3195" y="1038808"/>
                  <a:pt x="17192" y="1261188"/>
                  <a:pt x="205359" y="1352939"/>
                </a:cubicBezTo>
                <a:cubicBezTo>
                  <a:pt x="393526" y="1444690"/>
                  <a:pt x="933146" y="1401147"/>
                  <a:pt x="1129089" y="1446245"/>
                </a:cubicBezTo>
                <a:cubicBezTo>
                  <a:pt x="1325032" y="1491343"/>
                  <a:pt x="1353024" y="1557435"/>
                  <a:pt x="1381016" y="1623527"/>
                </a:cubicBezTo>
              </a:path>
            </a:pathLst>
          </a:custGeom>
          <a:ln w="38100">
            <a:solidFill>
              <a:schemeClr val="accent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7C564FB-9056-49FD-B071-9E77948D9938}"/>
              </a:ext>
            </a:extLst>
          </p:cNvPr>
          <p:cNvSpPr/>
          <p:nvPr/>
        </p:nvSpPr>
        <p:spPr>
          <a:xfrm>
            <a:off x="7324531" y="4786604"/>
            <a:ext cx="1422637" cy="1020274"/>
          </a:xfrm>
          <a:custGeom>
            <a:avLst/>
            <a:gdLst>
              <a:gd name="connsiteX0" fmla="*/ 0 w 1422637"/>
              <a:gd name="connsiteY0" fmla="*/ 0 h 1020274"/>
              <a:gd name="connsiteX1" fmla="*/ 821093 w 1422637"/>
              <a:gd name="connsiteY1" fmla="*/ 335902 h 1020274"/>
              <a:gd name="connsiteX2" fmla="*/ 839755 w 1422637"/>
              <a:gd name="connsiteY2" fmla="*/ 606490 h 1020274"/>
              <a:gd name="connsiteX3" fmla="*/ 1362269 w 1422637"/>
              <a:gd name="connsiteY3" fmla="*/ 970384 h 1020274"/>
              <a:gd name="connsiteX4" fmla="*/ 1390261 w 1422637"/>
              <a:gd name="connsiteY4" fmla="*/ 1007706 h 102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637" h="1020274">
                <a:moveTo>
                  <a:pt x="0" y="0"/>
                </a:moveTo>
                <a:cubicBezTo>
                  <a:pt x="340567" y="117410"/>
                  <a:pt x="681134" y="234820"/>
                  <a:pt x="821093" y="335902"/>
                </a:cubicBezTo>
                <a:cubicBezTo>
                  <a:pt x="961052" y="436984"/>
                  <a:pt x="749559" y="500743"/>
                  <a:pt x="839755" y="606490"/>
                </a:cubicBezTo>
                <a:cubicBezTo>
                  <a:pt x="929951" y="712237"/>
                  <a:pt x="1270518" y="903515"/>
                  <a:pt x="1362269" y="970384"/>
                </a:cubicBezTo>
                <a:cubicBezTo>
                  <a:pt x="1454020" y="1037253"/>
                  <a:pt x="1422140" y="1022479"/>
                  <a:pt x="1390261" y="1007706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CBFC0A9-27CA-44C1-BD2D-1E7C8F704FF6}"/>
              </a:ext>
            </a:extLst>
          </p:cNvPr>
          <p:cNvSpPr/>
          <p:nvPr/>
        </p:nvSpPr>
        <p:spPr>
          <a:xfrm>
            <a:off x="1567543" y="2855167"/>
            <a:ext cx="851994" cy="573833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E2FA8C48-C120-475A-90C8-A1AF4905D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33181" y="4366401"/>
            <a:ext cx="2705478" cy="137179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E7E812E-846F-46F6-8DA2-4B30C59A1E83}"/>
              </a:ext>
            </a:extLst>
          </p:cNvPr>
          <p:cNvGrpSpPr/>
          <p:nvPr/>
        </p:nvGrpSpPr>
        <p:grpSpPr>
          <a:xfrm rot="20780389">
            <a:off x="2784537" y="4074182"/>
            <a:ext cx="868829" cy="822460"/>
            <a:chOff x="7111425" y="3454881"/>
            <a:chExt cx="956708" cy="914400"/>
          </a:xfrm>
        </p:grpSpPr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64F890F-D2AF-4545-BEAD-DD7BD43E84DE}"/>
                </a:ext>
              </a:extLst>
            </p:cNvPr>
            <p:cNvSpPr/>
            <p:nvPr/>
          </p:nvSpPr>
          <p:spPr>
            <a:xfrm rot="4716843">
              <a:off x="7226172" y="3456566"/>
              <a:ext cx="681537" cy="911031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  <a:alpha val="36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41FFFE-2A33-4002-B86B-E075BE0D591A}"/>
                </a:ext>
              </a:extLst>
            </p:cNvPr>
            <p:cNvSpPr/>
            <p:nvPr/>
          </p:nvSpPr>
          <p:spPr>
            <a:xfrm rot="21023915">
              <a:off x="7122752" y="3454881"/>
              <a:ext cx="945381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Click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1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CD0F-7069-41E5-BDF9-1FEAF2C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143" y="849604"/>
            <a:ext cx="4711959" cy="20227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cap="all" spc="600" dirty="0">
                <a:ea typeface="Source Sans Pro SemiBold" panose="020B0603030403020204" pitchFamily="34" charset="0"/>
              </a:rPr>
              <a:t>Tuitions and Donations Menu &amp; Page</a:t>
            </a:r>
            <a:br>
              <a:rPr lang="en-US" sz="2000" b="1" cap="all" spc="1500" dirty="0">
                <a:ea typeface="Source Sans Pro SemiBold" panose="020B0603030403020204" pitchFamily="34" charset="0"/>
              </a:rPr>
            </a:br>
            <a:br>
              <a:rPr lang="en-US" sz="1000" b="1" cap="all" spc="1500" dirty="0">
                <a:ea typeface="Source Sans Pro SemiBold" panose="020B0603030403020204" pitchFamily="34" charset="0"/>
              </a:rPr>
            </a:br>
            <a:r>
              <a:rPr lang="en-US" sz="2000" b="1" i="1" cap="all" spc="1500" dirty="0">
                <a:ea typeface="Source Sans Pro SemiBold" panose="020B0603030403020204" pitchFamily="34" charset="0"/>
              </a:rPr>
              <a:t>PC version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5029EAF-EF49-4209-B067-35FAFE87D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9932" y="111125"/>
            <a:ext cx="2716342" cy="655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7CAF05-0970-4FDF-BBC3-0B7E91A46014}"/>
              </a:ext>
            </a:extLst>
          </p:cNvPr>
          <p:cNvSpPr txBox="1"/>
          <p:nvPr/>
        </p:nvSpPr>
        <p:spPr>
          <a:xfrm>
            <a:off x="2279554" y="3658439"/>
            <a:ext cx="3496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 SemiBold" panose="020B0603030403020204" pitchFamily="34" charset="0"/>
                <a:cs typeface="Arial" panose="020B0604020202020204" pitchFamily="34" charset="0"/>
              </a:rPr>
              <a:t>  You can pay tuition by credit card as well.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Google Sans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127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CD0F-7069-41E5-BDF9-1FEAF2C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177" y="801510"/>
            <a:ext cx="4429556" cy="28785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cap="all" spc="600" dirty="0">
                <a:ea typeface="Source Sans Pro SemiBold" panose="020B0603030403020204" pitchFamily="34" charset="0"/>
              </a:rPr>
              <a:t>Calendar Page  </a:t>
            </a:r>
            <a:br>
              <a:rPr lang="en-US" sz="4200" b="1" cap="all" spc="1500" dirty="0">
                <a:ea typeface="Source Sans Pro SemiBold" panose="020B0603030403020204" pitchFamily="34" charset="0"/>
              </a:rPr>
            </a:br>
            <a:r>
              <a:rPr lang="en-US" sz="3600" b="1" cap="all" spc="1500" dirty="0">
                <a:ea typeface="Source Sans Pro SemiBold" panose="020B0603030403020204" pitchFamily="34" charset="0"/>
              </a:rPr>
              <a:t> </a:t>
            </a:r>
            <a:br>
              <a:rPr lang="en-US" sz="3600" b="1" cap="all" spc="1500" dirty="0">
                <a:ea typeface="Source Sans Pro SemiBold" panose="020B0603030403020204" pitchFamily="34" charset="0"/>
              </a:rPr>
            </a:br>
            <a:br>
              <a:rPr lang="en-US" sz="3600" b="1" cap="all" spc="1500" dirty="0">
                <a:ea typeface="Source Sans Pro SemiBold" panose="020B0603030403020204" pitchFamily="34" charset="0"/>
              </a:rPr>
            </a:br>
            <a:r>
              <a:rPr lang="en-US" sz="3600" i="1" cap="all" spc="600" dirty="0">
                <a:ea typeface="Source Sans Pro SemiBold" panose="020B0603030403020204" pitchFamily="34" charset="0"/>
              </a:rPr>
              <a:t>PC version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3A70F9-86CE-4A7E-98FF-E9D374358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61" t="795" r="3174" b="-792"/>
          <a:stretch/>
        </p:blipFill>
        <p:spPr>
          <a:xfrm>
            <a:off x="6334931" y="666718"/>
            <a:ext cx="5086106" cy="5524563"/>
          </a:xfrm>
          <a:prstGeom prst="rect">
            <a:avLst/>
          </a:prstGeom>
          <a:ln w="2857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3EAB6C-69E8-49A8-8ED6-E61C624578F1}"/>
              </a:ext>
            </a:extLst>
          </p:cNvPr>
          <p:cNvSpPr txBox="1"/>
          <p:nvPr/>
        </p:nvSpPr>
        <p:spPr>
          <a:xfrm>
            <a:off x="970384" y="4525574"/>
            <a:ext cx="4761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https://www.brooklynarmenians.org/calendar</a:t>
            </a:r>
            <a:endParaRPr lang="en-US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1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CD0F-7069-41E5-BDF9-1FEAF2C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205" y="541865"/>
            <a:ext cx="4429556" cy="3082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cap="all" spc="1500" dirty="0">
                <a:ea typeface="Source Sans Pro SemiBold" panose="020B0603030403020204" pitchFamily="34" charset="0"/>
              </a:rPr>
              <a:t>Students Projects Page</a:t>
            </a:r>
            <a:r>
              <a:rPr lang="en-US" sz="4200" b="1" cap="all" spc="1500" dirty="0">
                <a:ea typeface="Source Sans Pro SemiBold" panose="020B0603030403020204" pitchFamily="34" charset="0"/>
              </a:rPr>
              <a:t> </a:t>
            </a:r>
            <a:br>
              <a:rPr lang="en-US" sz="4200" b="1" cap="all" spc="1500" dirty="0">
                <a:ea typeface="Source Sans Pro SemiBold" panose="020B0603030403020204" pitchFamily="34" charset="0"/>
              </a:rPr>
            </a:br>
            <a:r>
              <a:rPr lang="en-US" sz="3600" i="1" cap="all" spc="1500" dirty="0">
                <a:ea typeface="Source Sans Pro SemiBold" panose="020B0603030403020204" pitchFamily="34" charset="0"/>
              </a:rPr>
              <a:t> </a:t>
            </a:r>
            <a:br>
              <a:rPr lang="en-US" sz="3600" i="1" cap="all" spc="1500" dirty="0">
                <a:ea typeface="Source Sans Pro SemiBold" panose="020B0603030403020204" pitchFamily="34" charset="0"/>
              </a:rPr>
            </a:br>
            <a:r>
              <a:rPr lang="en-US" sz="3600" i="1" cap="all" spc="600" dirty="0">
                <a:ea typeface="Source Sans Pro SemiBold" panose="020B0603030403020204" pitchFamily="34" charset="0"/>
              </a:rPr>
              <a:t>PC version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DDAA24-5D6E-480F-A146-BB2FE75EC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94" t="560" r="-894" b="-560"/>
          <a:stretch/>
        </p:blipFill>
        <p:spPr>
          <a:xfrm>
            <a:off x="6251529" y="635733"/>
            <a:ext cx="5054483" cy="5586534"/>
          </a:xfrm>
          <a:prstGeom prst="rect">
            <a:avLst/>
          </a:prstGeom>
          <a:ln w="28575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74BA00-408B-4CE3-822E-745238FCAA2A}"/>
              </a:ext>
            </a:extLst>
          </p:cNvPr>
          <p:cNvSpPr txBox="1"/>
          <p:nvPr/>
        </p:nvSpPr>
        <p:spPr>
          <a:xfrm>
            <a:off x="1029492" y="4544235"/>
            <a:ext cx="49109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https://www.brooklynarmenians.org/studets-projects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3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CD0F-7069-41E5-BDF9-1FEAF2C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572" y="777705"/>
            <a:ext cx="4894428" cy="27930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cap="all" spc="1500" dirty="0">
                <a:ea typeface="Source Sans Pro SemiBold" panose="020B0603030403020204" pitchFamily="34" charset="0"/>
              </a:rPr>
              <a:t>Home Page</a:t>
            </a:r>
            <a:br>
              <a:rPr lang="en-US" sz="4700" b="1" cap="all" spc="1500" dirty="0">
                <a:ea typeface="Source Sans Pro SemiBold" panose="020B0603030403020204" pitchFamily="34" charset="0"/>
              </a:rPr>
            </a:br>
            <a:br>
              <a:rPr lang="en-US" sz="4700" b="1" cap="all" spc="1500" dirty="0">
                <a:ea typeface="Source Sans Pro SemiBold" panose="020B0603030403020204" pitchFamily="34" charset="0"/>
              </a:rPr>
            </a:br>
            <a:r>
              <a:rPr lang="en-US" sz="3200" i="1" cap="all" spc="300" dirty="0">
                <a:ea typeface="Source Sans Pro SemiBold" panose="020B0603030403020204" pitchFamily="34" charset="0"/>
              </a:rPr>
              <a:t>Mobile version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93CC34-2AF3-48A3-8E19-0771DCABC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637" y="777705"/>
            <a:ext cx="2747937" cy="520935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077902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CD0F-7069-41E5-BDF9-1FEAF2C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78" y="629566"/>
            <a:ext cx="5145722" cy="8929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b="1" cap="all" spc="1500" dirty="0">
                <a:ea typeface="Source Sans Pro SemiBold" panose="020B0603030403020204" pitchFamily="34" charset="0"/>
              </a:rPr>
              <a:t>Home Page  </a:t>
            </a:r>
            <a:br>
              <a:rPr lang="en-US" sz="1200" b="1" i="1" cap="all" spc="300" dirty="0">
                <a:ea typeface="Source Sans Pro SemiBold" panose="020B0603030403020204" pitchFamily="34" charset="0"/>
              </a:rPr>
            </a:br>
            <a:endParaRPr lang="en-US" sz="2000" b="1" i="1" cap="all" spc="1500" dirty="0">
              <a:ea typeface="Source Sans Pro SemiBold" panose="020B0603030403020204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0583337-670D-4B87-9831-40FF2B501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786" y="2950020"/>
            <a:ext cx="1667952" cy="3138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06B8EA-6675-4F54-B2BC-775A4F39F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778" y="712465"/>
            <a:ext cx="1398529" cy="2716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B30CD6-903A-4880-9B90-BB877755D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590" y="691153"/>
            <a:ext cx="1416870" cy="27264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D31120-F84B-4133-A6B0-E61DD01B6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676" y="2950020"/>
            <a:ext cx="1628474" cy="31385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25C9FC-73E2-4B9E-BE24-5EDF8A3AB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088" y="2950020"/>
            <a:ext cx="1649218" cy="31385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3D1218-A76A-4742-AFFE-77DAAAF4A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2231" y="3597606"/>
            <a:ext cx="1311628" cy="24909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1308B7-1AF5-47CE-9448-6E0051B64A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5822" y="3555874"/>
            <a:ext cx="1337152" cy="25160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740A34-1685-40A6-B271-FB9D730643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5373" y="3555874"/>
            <a:ext cx="1346126" cy="2490926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3DAC3B56-2727-4F98-9C4A-E5E05E86EC62}"/>
              </a:ext>
            </a:extLst>
          </p:cNvPr>
          <p:cNvSpPr txBox="1">
            <a:spLocks/>
          </p:cNvSpPr>
          <p:nvPr/>
        </p:nvSpPr>
        <p:spPr>
          <a:xfrm>
            <a:off x="503300" y="404639"/>
            <a:ext cx="4894428" cy="754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i="1" cap="all" spc="300" dirty="0">
              <a:ea typeface="Source Sans Pro SemiBold" panose="020B0603030403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FFBD7C-956C-413C-8C97-EBC3A02F6258}"/>
              </a:ext>
            </a:extLst>
          </p:cNvPr>
          <p:cNvSpPr txBox="1"/>
          <p:nvPr/>
        </p:nvSpPr>
        <p:spPr>
          <a:xfrm>
            <a:off x="1437401" y="1161018"/>
            <a:ext cx="4937162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1" i="1" cap="all" spc="300" dirty="0">
                <a:latin typeface="Arial"/>
                <a:ea typeface="Source Sans Pro SemiBold"/>
                <a:cs typeface="Arial"/>
              </a:rPr>
              <a:t>(All classes) </a:t>
            </a:r>
            <a:br>
              <a:rPr lang="en-US" sz="2400" b="1" i="1" cap="all" spc="300" dirty="0">
                <a:ea typeface="Source Sans Pro SemiBold" panose="020B0603030403020204" pitchFamily="34" charset="0"/>
              </a:rPr>
            </a:br>
            <a:br>
              <a:rPr lang="en-US" sz="2400" b="1" i="1" cap="all" spc="300" dirty="0">
                <a:ea typeface="Source Sans Pro SemiBold" panose="020B0603030403020204" pitchFamily="34" charset="0"/>
              </a:rPr>
            </a:br>
            <a:r>
              <a:rPr lang="en-US" sz="2400" i="1" cap="all" spc="300" dirty="0">
                <a:ea typeface="Source Sans Pro SemiBold"/>
              </a:rPr>
              <a:t>Mobile Version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6A18BB-C271-4599-AF7B-5D6E4C8C5F4D}"/>
              </a:ext>
            </a:extLst>
          </p:cNvPr>
          <p:cNvSpPr/>
          <p:nvPr/>
        </p:nvSpPr>
        <p:spPr>
          <a:xfrm>
            <a:off x="1344065" y="2408099"/>
            <a:ext cx="4195058" cy="541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https://www.brooklynarmenians.org/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88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1CAB9-8434-44A9-83F1-94CD295B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42" y="485421"/>
            <a:ext cx="9348323" cy="1196581"/>
          </a:xfrm>
        </p:spPr>
        <p:txBody>
          <a:bodyPr anchor="t">
            <a:normAutofit/>
          </a:bodyPr>
          <a:lstStyle/>
          <a:p>
            <a:r>
              <a:rPr lang="en-US" dirty="0"/>
              <a:t>Home - Submenu – </a:t>
            </a:r>
            <a:r>
              <a:rPr lang="en-US" sz="3200" i="1" dirty="0"/>
              <a:t>Mobile Version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F963DF-7D69-4F4B-A341-D347397A4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2258" y="1119014"/>
            <a:ext cx="2669607" cy="4936841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373295-E319-44E8-B6B4-75B7DC9BA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64" y="1178405"/>
            <a:ext cx="2694790" cy="48774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29A3D1F-70E2-4488-B701-002177F9B6F2}"/>
              </a:ext>
            </a:extLst>
          </p:cNvPr>
          <p:cNvSpPr/>
          <p:nvPr/>
        </p:nvSpPr>
        <p:spPr>
          <a:xfrm>
            <a:off x="4009276" y="2494843"/>
            <a:ext cx="4183084" cy="1992870"/>
          </a:xfrm>
          <a:prstGeom prst="rightArrow">
            <a:avLst>
              <a:gd name="adj1" fmla="val 55134"/>
              <a:gd name="adj2" fmla="val 50000"/>
            </a:avLst>
          </a:prstGeom>
          <a:solidFill>
            <a:schemeClr val="accent5">
              <a:lumMod val="40000"/>
              <a:lumOff val="60000"/>
              <a:alpha val="36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Submenu –Home </a:t>
            </a:r>
            <a:br>
              <a:rPr lang="en-US" sz="3200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Mobile Version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ACB621-57B8-4C06-9FD2-3FD1041C6736}"/>
              </a:ext>
            </a:extLst>
          </p:cNvPr>
          <p:cNvSpPr/>
          <p:nvPr/>
        </p:nvSpPr>
        <p:spPr>
          <a:xfrm>
            <a:off x="8707773" y="2494843"/>
            <a:ext cx="2263759" cy="3090211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C891B209-4C22-49E1-85F1-CA9769BA4927}"/>
              </a:ext>
            </a:extLst>
          </p:cNvPr>
          <p:cNvSpPr/>
          <p:nvPr/>
        </p:nvSpPr>
        <p:spPr>
          <a:xfrm rot="6429736">
            <a:off x="2244431" y="2298187"/>
            <a:ext cx="681537" cy="791673"/>
          </a:xfrm>
          <a:prstGeom prst="downArrow">
            <a:avLst/>
          </a:prstGeom>
          <a:solidFill>
            <a:schemeClr val="accent5">
              <a:lumMod val="40000"/>
              <a:lumOff val="60000"/>
              <a:alpha val="36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9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1CAB9-8434-44A9-83F1-94CD295B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41" y="569167"/>
            <a:ext cx="9321819" cy="1112836"/>
          </a:xfrm>
        </p:spPr>
        <p:txBody>
          <a:bodyPr anchor="t">
            <a:normAutofit/>
          </a:bodyPr>
          <a:lstStyle/>
          <a:p>
            <a:r>
              <a:rPr lang="en-US" sz="4000" dirty="0"/>
              <a:t>Registration - Submenu</a:t>
            </a:r>
            <a:r>
              <a:rPr lang="en-US" dirty="0"/>
              <a:t>– </a:t>
            </a:r>
            <a:r>
              <a:rPr lang="en-US" sz="3200" i="1" dirty="0"/>
              <a:t>Mobile Version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373295-E319-44E8-B6B4-75B7DC9BA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74" y="1343608"/>
            <a:ext cx="2607963" cy="472029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29A3D1F-70E2-4488-B701-002177F9B6F2}"/>
              </a:ext>
            </a:extLst>
          </p:cNvPr>
          <p:cNvSpPr/>
          <p:nvPr/>
        </p:nvSpPr>
        <p:spPr>
          <a:xfrm>
            <a:off x="4071925" y="2594535"/>
            <a:ext cx="4048150" cy="2513095"/>
          </a:xfrm>
          <a:prstGeom prst="rightArrow">
            <a:avLst>
              <a:gd name="adj1" fmla="val 71093"/>
              <a:gd name="adj2" fmla="val 50000"/>
            </a:avLst>
          </a:prstGeom>
          <a:solidFill>
            <a:schemeClr val="accent5">
              <a:lumMod val="40000"/>
              <a:lumOff val="60000"/>
              <a:alpha val="36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Submenu – Registration - 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Mobile Version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83E64-0E39-4730-848C-EFCA8F67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913" y="1326026"/>
            <a:ext cx="2762105" cy="472029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8ACB621-57B8-4C06-9FD2-3FD1041C6736}"/>
              </a:ext>
            </a:extLst>
          </p:cNvPr>
          <p:cNvSpPr/>
          <p:nvPr/>
        </p:nvSpPr>
        <p:spPr>
          <a:xfrm>
            <a:off x="8798767" y="3214905"/>
            <a:ext cx="2604467" cy="1776974"/>
          </a:xfrm>
          <a:prstGeom prst="ellipse">
            <a:avLst/>
          </a:prstGeom>
          <a:noFill/>
          <a:ln w="222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D782250-6F8B-4B53-A239-09AC9662B197}"/>
              </a:ext>
            </a:extLst>
          </p:cNvPr>
          <p:cNvSpPr/>
          <p:nvPr/>
        </p:nvSpPr>
        <p:spPr>
          <a:xfrm rot="3005683">
            <a:off x="2378821" y="2707459"/>
            <a:ext cx="681537" cy="791673"/>
          </a:xfrm>
          <a:prstGeom prst="downArrow">
            <a:avLst/>
          </a:prstGeom>
          <a:solidFill>
            <a:schemeClr val="accent5">
              <a:lumMod val="40000"/>
              <a:lumOff val="60000"/>
              <a:alpha val="36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5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1CAB9-8434-44A9-83F1-94CD295B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41" y="552217"/>
            <a:ext cx="9321819" cy="1129785"/>
          </a:xfrm>
        </p:spPr>
        <p:txBody>
          <a:bodyPr anchor="t">
            <a:normAutofit/>
          </a:bodyPr>
          <a:lstStyle/>
          <a:p>
            <a:r>
              <a:rPr lang="en-US" sz="4000" dirty="0"/>
              <a:t>Member’s Menu – Submenu </a:t>
            </a:r>
            <a:r>
              <a:rPr lang="en-US" dirty="0"/>
              <a:t>– </a:t>
            </a:r>
            <a:r>
              <a:rPr lang="en-US" sz="3200" i="1" dirty="0"/>
              <a:t>Mobile Version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29A3D1F-70E2-4488-B701-002177F9B6F2}"/>
              </a:ext>
            </a:extLst>
          </p:cNvPr>
          <p:cNvSpPr/>
          <p:nvPr/>
        </p:nvSpPr>
        <p:spPr>
          <a:xfrm>
            <a:off x="4261386" y="3281854"/>
            <a:ext cx="3669228" cy="2381828"/>
          </a:xfrm>
          <a:prstGeom prst="rightArrow">
            <a:avLst>
              <a:gd name="adj1" fmla="val 71093"/>
              <a:gd name="adj2" fmla="val 50000"/>
            </a:avLst>
          </a:prstGeom>
          <a:solidFill>
            <a:schemeClr val="accent5">
              <a:lumMod val="40000"/>
              <a:lumOff val="60000"/>
              <a:alpha val="36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Submenu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Resources only for site members</a:t>
            </a:r>
            <a:endParaRPr lang="en-US" sz="32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dirty="0"/>
              <a:t> -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93BCF0CF-C5D9-4875-8929-BBEDF8974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06" y="1286189"/>
            <a:ext cx="2704530" cy="4895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91B725-04A6-4081-BE26-E757FDE92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043" y="1326245"/>
            <a:ext cx="3197099" cy="4895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C7C3EA-1014-4CC4-A699-6AA2E51B7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227" y="1326245"/>
            <a:ext cx="1698984" cy="2102755"/>
          </a:xfrm>
          <a:prstGeom prst="rect">
            <a:avLst/>
          </a:prstGeom>
          <a:ln>
            <a:solidFill>
              <a:schemeClr val="accent5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5DA06D-FBDE-4D8C-BBB3-C64C70E6731B}"/>
              </a:ext>
            </a:extLst>
          </p:cNvPr>
          <p:cNvSpPr/>
          <p:nvPr/>
        </p:nvSpPr>
        <p:spPr>
          <a:xfrm>
            <a:off x="5967667" y="1385257"/>
            <a:ext cx="1892372" cy="91440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If you are a teacher of this school - login first.</a:t>
            </a:r>
            <a:br>
              <a:rPr lang="en-US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Use your username and password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29BA3F-11B6-4F52-BEF6-0DDDBD73C89E}"/>
              </a:ext>
            </a:extLst>
          </p:cNvPr>
          <p:cNvGrpSpPr/>
          <p:nvPr/>
        </p:nvGrpSpPr>
        <p:grpSpPr>
          <a:xfrm>
            <a:off x="2656118" y="1769975"/>
            <a:ext cx="945381" cy="914400"/>
            <a:chOff x="2911829" y="1611354"/>
            <a:chExt cx="945381" cy="914400"/>
          </a:xfrm>
        </p:grpSpPr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FD782250-6F8B-4B53-A239-09AC9662B197}"/>
                </a:ext>
              </a:extLst>
            </p:cNvPr>
            <p:cNvSpPr/>
            <p:nvPr/>
          </p:nvSpPr>
          <p:spPr>
            <a:xfrm rot="7780439">
              <a:off x="3046588" y="1575450"/>
              <a:ext cx="681537" cy="911031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  <a:alpha val="36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B9181E-19B8-4A41-A16E-8D15F91B4B50}"/>
                </a:ext>
              </a:extLst>
            </p:cNvPr>
            <p:cNvSpPr/>
            <p:nvPr/>
          </p:nvSpPr>
          <p:spPr>
            <a:xfrm rot="2487511">
              <a:off x="2911829" y="1611354"/>
              <a:ext cx="945381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Click here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932667E3-54E2-4CC8-9B82-636DA2FC9D6E}"/>
              </a:ext>
            </a:extLst>
          </p:cNvPr>
          <p:cNvSpPr/>
          <p:nvPr/>
        </p:nvSpPr>
        <p:spPr>
          <a:xfrm>
            <a:off x="2536306" y="1491232"/>
            <a:ext cx="309611" cy="26904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CC9F2C-5947-425C-A0EE-03B1895253C1}"/>
              </a:ext>
            </a:extLst>
          </p:cNvPr>
          <p:cNvSpPr/>
          <p:nvPr/>
        </p:nvSpPr>
        <p:spPr>
          <a:xfrm>
            <a:off x="5308944" y="1367442"/>
            <a:ext cx="309611" cy="26904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FC3E3A-B6BF-4E22-B5D4-7ED1579ED19A}"/>
              </a:ext>
            </a:extLst>
          </p:cNvPr>
          <p:cNvSpPr/>
          <p:nvPr/>
        </p:nvSpPr>
        <p:spPr>
          <a:xfrm>
            <a:off x="11139888" y="4198708"/>
            <a:ext cx="309611" cy="26904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5166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CD0F-7069-41E5-BDF9-1FEAF2C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104" y="526928"/>
            <a:ext cx="9095792" cy="710450"/>
          </a:xfrm>
        </p:spPr>
        <p:txBody>
          <a:bodyPr>
            <a:normAutofit fontScale="90000"/>
          </a:bodyPr>
          <a:lstStyle/>
          <a:p>
            <a:r>
              <a:rPr lang="en-US" dirty="0"/>
              <a:t>Main Menu  - PC Browser version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05D31E-7755-486E-9A7C-7CB6BBAA9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134" y="1117477"/>
            <a:ext cx="10221746" cy="241882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674B0FF-D89A-4685-8C9E-F00F711903BA}"/>
              </a:ext>
            </a:extLst>
          </p:cNvPr>
          <p:cNvSpPr txBox="1"/>
          <p:nvPr/>
        </p:nvSpPr>
        <p:spPr>
          <a:xfrm>
            <a:off x="4357395" y="1225299"/>
            <a:ext cx="4830376" cy="400110"/>
          </a:xfrm>
          <a:custGeom>
            <a:avLst/>
            <a:gdLst>
              <a:gd name="connsiteX0" fmla="*/ 0 w 4830376"/>
              <a:gd name="connsiteY0" fmla="*/ 0 h 400110"/>
              <a:gd name="connsiteX1" fmla="*/ 641750 w 4830376"/>
              <a:gd name="connsiteY1" fmla="*/ 0 h 400110"/>
              <a:gd name="connsiteX2" fmla="*/ 1186892 w 4830376"/>
              <a:gd name="connsiteY2" fmla="*/ 0 h 400110"/>
              <a:gd name="connsiteX3" fmla="*/ 1973554 w 4830376"/>
              <a:gd name="connsiteY3" fmla="*/ 0 h 400110"/>
              <a:gd name="connsiteX4" fmla="*/ 2615304 w 4830376"/>
              <a:gd name="connsiteY4" fmla="*/ 0 h 400110"/>
              <a:gd name="connsiteX5" fmla="*/ 3257054 w 4830376"/>
              <a:gd name="connsiteY5" fmla="*/ 0 h 400110"/>
              <a:gd name="connsiteX6" fmla="*/ 4043715 w 4830376"/>
              <a:gd name="connsiteY6" fmla="*/ 0 h 400110"/>
              <a:gd name="connsiteX7" fmla="*/ 4830376 w 4830376"/>
              <a:gd name="connsiteY7" fmla="*/ 0 h 400110"/>
              <a:gd name="connsiteX8" fmla="*/ 4830376 w 4830376"/>
              <a:gd name="connsiteY8" fmla="*/ 400110 h 400110"/>
              <a:gd name="connsiteX9" fmla="*/ 4236930 w 4830376"/>
              <a:gd name="connsiteY9" fmla="*/ 400110 h 400110"/>
              <a:gd name="connsiteX10" fmla="*/ 3546876 w 4830376"/>
              <a:gd name="connsiteY10" fmla="*/ 400110 h 400110"/>
              <a:gd name="connsiteX11" fmla="*/ 2856822 w 4830376"/>
              <a:gd name="connsiteY11" fmla="*/ 400110 h 400110"/>
              <a:gd name="connsiteX12" fmla="*/ 2215072 w 4830376"/>
              <a:gd name="connsiteY12" fmla="*/ 400110 h 400110"/>
              <a:gd name="connsiteX13" fmla="*/ 1428411 w 4830376"/>
              <a:gd name="connsiteY13" fmla="*/ 400110 h 400110"/>
              <a:gd name="connsiteX14" fmla="*/ 641750 w 4830376"/>
              <a:gd name="connsiteY14" fmla="*/ 400110 h 400110"/>
              <a:gd name="connsiteX15" fmla="*/ 0 w 4830376"/>
              <a:gd name="connsiteY15" fmla="*/ 400110 h 400110"/>
              <a:gd name="connsiteX16" fmla="*/ 0 w 4830376"/>
              <a:gd name="connsiteY16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30376" h="400110" extrusionOk="0">
                <a:moveTo>
                  <a:pt x="0" y="0"/>
                </a:moveTo>
                <a:cubicBezTo>
                  <a:pt x="308515" y="-11601"/>
                  <a:pt x="485857" y="-14881"/>
                  <a:pt x="641750" y="0"/>
                </a:cubicBezTo>
                <a:cubicBezTo>
                  <a:pt x="797643" y="14881"/>
                  <a:pt x="1066068" y="-5182"/>
                  <a:pt x="1186892" y="0"/>
                </a:cubicBezTo>
                <a:cubicBezTo>
                  <a:pt x="1307716" y="5182"/>
                  <a:pt x="1602217" y="2561"/>
                  <a:pt x="1973554" y="0"/>
                </a:cubicBezTo>
                <a:cubicBezTo>
                  <a:pt x="2344891" y="-2561"/>
                  <a:pt x="2311048" y="4676"/>
                  <a:pt x="2615304" y="0"/>
                </a:cubicBezTo>
                <a:cubicBezTo>
                  <a:pt x="2919560" y="-4676"/>
                  <a:pt x="2963269" y="14106"/>
                  <a:pt x="3257054" y="0"/>
                </a:cubicBezTo>
                <a:cubicBezTo>
                  <a:pt x="3550839" y="-14106"/>
                  <a:pt x="3656293" y="35613"/>
                  <a:pt x="4043715" y="0"/>
                </a:cubicBezTo>
                <a:cubicBezTo>
                  <a:pt x="4431137" y="-35613"/>
                  <a:pt x="4460120" y="-26604"/>
                  <a:pt x="4830376" y="0"/>
                </a:cubicBezTo>
                <a:cubicBezTo>
                  <a:pt x="4822392" y="92749"/>
                  <a:pt x="4826506" y="225066"/>
                  <a:pt x="4830376" y="400110"/>
                </a:cubicBezTo>
                <a:cubicBezTo>
                  <a:pt x="4550501" y="418042"/>
                  <a:pt x="4378052" y="401793"/>
                  <a:pt x="4236930" y="400110"/>
                </a:cubicBezTo>
                <a:cubicBezTo>
                  <a:pt x="4095808" y="398427"/>
                  <a:pt x="3876613" y="406338"/>
                  <a:pt x="3546876" y="400110"/>
                </a:cubicBezTo>
                <a:cubicBezTo>
                  <a:pt x="3217139" y="393882"/>
                  <a:pt x="3021713" y="421555"/>
                  <a:pt x="2856822" y="400110"/>
                </a:cubicBezTo>
                <a:cubicBezTo>
                  <a:pt x="2691931" y="378665"/>
                  <a:pt x="2488985" y="383980"/>
                  <a:pt x="2215072" y="400110"/>
                </a:cubicBezTo>
                <a:cubicBezTo>
                  <a:pt x="1941159" y="416241"/>
                  <a:pt x="1647318" y="372236"/>
                  <a:pt x="1428411" y="400110"/>
                </a:cubicBezTo>
                <a:cubicBezTo>
                  <a:pt x="1209504" y="427984"/>
                  <a:pt x="878695" y="424479"/>
                  <a:pt x="641750" y="400110"/>
                </a:cubicBezTo>
                <a:cubicBezTo>
                  <a:pt x="404805" y="375741"/>
                  <a:pt x="148168" y="418877"/>
                  <a:pt x="0" y="400110"/>
                </a:cubicBezTo>
                <a:cubicBezTo>
                  <a:pt x="3959" y="289372"/>
                  <a:pt x="-16822" y="181038"/>
                  <a:pt x="0" y="0"/>
                </a:cubicBezTo>
                <a:close/>
              </a:path>
            </a:pathLst>
          </a:custGeom>
          <a:noFill/>
          <a:ln w="34925" cmpd="thickThin"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https://www.brooklynarmenians.org/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21E89-4199-456D-A64C-DFC9145AC1C6}"/>
              </a:ext>
            </a:extLst>
          </p:cNvPr>
          <p:cNvSpPr txBox="1"/>
          <p:nvPr/>
        </p:nvSpPr>
        <p:spPr>
          <a:xfrm>
            <a:off x="1002134" y="3615055"/>
            <a:ext cx="3723000" cy="2585323"/>
          </a:xfrm>
          <a:custGeom>
            <a:avLst/>
            <a:gdLst>
              <a:gd name="connsiteX0" fmla="*/ 0 w 3723000"/>
              <a:gd name="connsiteY0" fmla="*/ 0 h 2585323"/>
              <a:gd name="connsiteX1" fmla="*/ 657730 w 3723000"/>
              <a:gd name="connsiteY1" fmla="*/ 0 h 2585323"/>
              <a:gd name="connsiteX2" fmla="*/ 1203770 w 3723000"/>
              <a:gd name="connsiteY2" fmla="*/ 0 h 2585323"/>
              <a:gd name="connsiteX3" fmla="*/ 1749810 w 3723000"/>
              <a:gd name="connsiteY3" fmla="*/ 0 h 2585323"/>
              <a:gd name="connsiteX4" fmla="*/ 2407540 w 3723000"/>
              <a:gd name="connsiteY4" fmla="*/ 0 h 2585323"/>
              <a:gd name="connsiteX5" fmla="*/ 2990810 w 3723000"/>
              <a:gd name="connsiteY5" fmla="*/ 0 h 2585323"/>
              <a:gd name="connsiteX6" fmla="*/ 3723000 w 3723000"/>
              <a:gd name="connsiteY6" fmla="*/ 0 h 2585323"/>
              <a:gd name="connsiteX7" fmla="*/ 3723000 w 3723000"/>
              <a:gd name="connsiteY7" fmla="*/ 646331 h 2585323"/>
              <a:gd name="connsiteX8" fmla="*/ 3723000 w 3723000"/>
              <a:gd name="connsiteY8" fmla="*/ 1240955 h 2585323"/>
              <a:gd name="connsiteX9" fmla="*/ 3723000 w 3723000"/>
              <a:gd name="connsiteY9" fmla="*/ 1861433 h 2585323"/>
              <a:gd name="connsiteX10" fmla="*/ 3723000 w 3723000"/>
              <a:gd name="connsiteY10" fmla="*/ 2585323 h 2585323"/>
              <a:gd name="connsiteX11" fmla="*/ 3102500 w 3723000"/>
              <a:gd name="connsiteY11" fmla="*/ 2585323 h 2585323"/>
              <a:gd name="connsiteX12" fmla="*/ 2407540 w 3723000"/>
              <a:gd name="connsiteY12" fmla="*/ 2585323 h 2585323"/>
              <a:gd name="connsiteX13" fmla="*/ 1787040 w 3723000"/>
              <a:gd name="connsiteY13" fmla="*/ 2585323 h 2585323"/>
              <a:gd name="connsiteX14" fmla="*/ 1241000 w 3723000"/>
              <a:gd name="connsiteY14" fmla="*/ 2585323 h 2585323"/>
              <a:gd name="connsiteX15" fmla="*/ 546040 w 3723000"/>
              <a:gd name="connsiteY15" fmla="*/ 2585323 h 2585323"/>
              <a:gd name="connsiteX16" fmla="*/ 0 w 3723000"/>
              <a:gd name="connsiteY16" fmla="*/ 2585323 h 2585323"/>
              <a:gd name="connsiteX17" fmla="*/ 0 w 3723000"/>
              <a:gd name="connsiteY17" fmla="*/ 1990699 h 2585323"/>
              <a:gd name="connsiteX18" fmla="*/ 0 w 3723000"/>
              <a:gd name="connsiteY18" fmla="*/ 1370221 h 2585323"/>
              <a:gd name="connsiteX19" fmla="*/ 0 w 3723000"/>
              <a:gd name="connsiteY19" fmla="*/ 775597 h 2585323"/>
              <a:gd name="connsiteX20" fmla="*/ 0 w 3723000"/>
              <a:gd name="connsiteY20" fmla="*/ 0 h 258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23000" h="2585323" extrusionOk="0">
                <a:moveTo>
                  <a:pt x="0" y="0"/>
                </a:moveTo>
                <a:cubicBezTo>
                  <a:pt x="252861" y="14295"/>
                  <a:pt x="394725" y="5235"/>
                  <a:pt x="657730" y="0"/>
                </a:cubicBezTo>
                <a:cubicBezTo>
                  <a:pt x="920735" y="-5235"/>
                  <a:pt x="935069" y="-16322"/>
                  <a:pt x="1203770" y="0"/>
                </a:cubicBezTo>
                <a:cubicBezTo>
                  <a:pt x="1472471" y="16322"/>
                  <a:pt x="1606658" y="-2144"/>
                  <a:pt x="1749810" y="0"/>
                </a:cubicBezTo>
                <a:cubicBezTo>
                  <a:pt x="1892962" y="2144"/>
                  <a:pt x="2173355" y="-18356"/>
                  <a:pt x="2407540" y="0"/>
                </a:cubicBezTo>
                <a:cubicBezTo>
                  <a:pt x="2641725" y="18356"/>
                  <a:pt x="2751157" y="-16673"/>
                  <a:pt x="2990810" y="0"/>
                </a:cubicBezTo>
                <a:cubicBezTo>
                  <a:pt x="3230463" y="16673"/>
                  <a:pt x="3523670" y="-18356"/>
                  <a:pt x="3723000" y="0"/>
                </a:cubicBezTo>
                <a:cubicBezTo>
                  <a:pt x="3741864" y="318146"/>
                  <a:pt x="3711522" y="332107"/>
                  <a:pt x="3723000" y="646331"/>
                </a:cubicBezTo>
                <a:cubicBezTo>
                  <a:pt x="3734478" y="960555"/>
                  <a:pt x="3729991" y="1013422"/>
                  <a:pt x="3723000" y="1240955"/>
                </a:cubicBezTo>
                <a:cubicBezTo>
                  <a:pt x="3716009" y="1468488"/>
                  <a:pt x="3749828" y="1679690"/>
                  <a:pt x="3723000" y="1861433"/>
                </a:cubicBezTo>
                <a:cubicBezTo>
                  <a:pt x="3696172" y="2043176"/>
                  <a:pt x="3694781" y="2422719"/>
                  <a:pt x="3723000" y="2585323"/>
                </a:cubicBezTo>
                <a:cubicBezTo>
                  <a:pt x="3453113" y="2568929"/>
                  <a:pt x="3260857" y="2567384"/>
                  <a:pt x="3102500" y="2585323"/>
                </a:cubicBezTo>
                <a:cubicBezTo>
                  <a:pt x="2944143" y="2603262"/>
                  <a:pt x="2573541" y="2613592"/>
                  <a:pt x="2407540" y="2585323"/>
                </a:cubicBezTo>
                <a:cubicBezTo>
                  <a:pt x="2241539" y="2557054"/>
                  <a:pt x="2039058" y="2601733"/>
                  <a:pt x="1787040" y="2585323"/>
                </a:cubicBezTo>
                <a:cubicBezTo>
                  <a:pt x="1535022" y="2568913"/>
                  <a:pt x="1492985" y="2560546"/>
                  <a:pt x="1241000" y="2585323"/>
                </a:cubicBezTo>
                <a:cubicBezTo>
                  <a:pt x="989015" y="2610100"/>
                  <a:pt x="892982" y="2576880"/>
                  <a:pt x="546040" y="2585323"/>
                </a:cubicBezTo>
                <a:cubicBezTo>
                  <a:pt x="199098" y="2593766"/>
                  <a:pt x="151861" y="2559190"/>
                  <a:pt x="0" y="2585323"/>
                </a:cubicBezTo>
                <a:cubicBezTo>
                  <a:pt x="8414" y="2439276"/>
                  <a:pt x="-20683" y="2200268"/>
                  <a:pt x="0" y="1990699"/>
                </a:cubicBezTo>
                <a:cubicBezTo>
                  <a:pt x="20683" y="1781130"/>
                  <a:pt x="-5702" y="1559128"/>
                  <a:pt x="0" y="1370221"/>
                </a:cubicBezTo>
                <a:cubicBezTo>
                  <a:pt x="5702" y="1181314"/>
                  <a:pt x="8226" y="1044244"/>
                  <a:pt x="0" y="775597"/>
                </a:cubicBezTo>
                <a:cubicBezTo>
                  <a:pt x="-8226" y="506950"/>
                  <a:pt x="12211" y="184590"/>
                  <a:pt x="0" y="0"/>
                </a:cubicBezTo>
                <a:close/>
              </a:path>
            </a:pathLst>
          </a:custGeom>
          <a:noFill/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039400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pc="300" dirty="0">
                <a:solidFill>
                  <a:schemeClr val="accent5">
                    <a:lumMod val="75000"/>
                  </a:schemeClr>
                </a:solidFill>
              </a:rPr>
              <a:t>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pc="300" dirty="0">
                <a:solidFill>
                  <a:schemeClr val="accent5">
                    <a:lumMod val="75000"/>
                  </a:schemeClr>
                </a:solidFill>
              </a:rPr>
              <a:t>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pc="300" dirty="0">
                <a:solidFill>
                  <a:schemeClr val="accent5">
                    <a:lumMod val="75000"/>
                  </a:schemeClr>
                </a:solidFill>
              </a:rPr>
              <a:t>Registration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Existing Student Registration 2020-202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New Student Registration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New Community Member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pc="300" dirty="0">
                <a:solidFill>
                  <a:schemeClr val="accent5">
                    <a:lumMod val="75000"/>
                  </a:schemeClr>
                </a:solidFill>
              </a:rPr>
              <a:t>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pc="300" dirty="0">
                <a:solidFill>
                  <a:schemeClr val="accent5">
                    <a:lumMod val="75000"/>
                  </a:schemeClr>
                </a:solidFill>
              </a:rPr>
              <a:t>Students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pc="300" dirty="0">
                <a:solidFill>
                  <a:schemeClr val="accent5">
                    <a:lumMod val="75000"/>
                  </a:schemeClr>
                </a:solidFill>
              </a:rPr>
              <a:t>Donate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pc="300" dirty="0">
                <a:solidFill>
                  <a:schemeClr val="accent5">
                    <a:lumMod val="75000"/>
                  </a:schemeClr>
                </a:solidFill>
              </a:rPr>
              <a:t>Contact Us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9D3620-ABFE-439B-B820-111559B451FC}"/>
              </a:ext>
            </a:extLst>
          </p:cNvPr>
          <p:cNvSpPr txBox="1"/>
          <p:nvPr/>
        </p:nvSpPr>
        <p:spPr>
          <a:xfrm>
            <a:off x="7763069" y="3697964"/>
            <a:ext cx="3489650" cy="2308324"/>
          </a:xfrm>
          <a:custGeom>
            <a:avLst/>
            <a:gdLst>
              <a:gd name="connsiteX0" fmla="*/ 0 w 3489650"/>
              <a:gd name="connsiteY0" fmla="*/ 0 h 2308324"/>
              <a:gd name="connsiteX1" fmla="*/ 663034 w 3489650"/>
              <a:gd name="connsiteY1" fmla="*/ 0 h 2308324"/>
              <a:gd name="connsiteX2" fmla="*/ 1256274 w 3489650"/>
              <a:gd name="connsiteY2" fmla="*/ 0 h 2308324"/>
              <a:gd name="connsiteX3" fmla="*/ 2023997 w 3489650"/>
              <a:gd name="connsiteY3" fmla="*/ 0 h 2308324"/>
              <a:gd name="connsiteX4" fmla="*/ 2687031 w 3489650"/>
              <a:gd name="connsiteY4" fmla="*/ 0 h 2308324"/>
              <a:gd name="connsiteX5" fmla="*/ 3489650 w 3489650"/>
              <a:gd name="connsiteY5" fmla="*/ 0 h 2308324"/>
              <a:gd name="connsiteX6" fmla="*/ 3489650 w 3489650"/>
              <a:gd name="connsiteY6" fmla="*/ 623247 h 2308324"/>
              <a:gd name="connsiteX7" fmla="*/ 3489650 w 3489650"/>
              <a:gd name="connsiteY7" fmla="*/ 1200328 h 2308324"/>
              <a:gd name="connsiteX8" fmla="*/ 3489650 w 3489650"/>
              <a:gd name="connsiteY8" fmla="*/ 1777409 h 2308324"/>
              <a:gd name="connsiteX9" fmla="*/ 3489650 w 3489650"/>
              <a:gd name="connsiteY9" fmla="*/ 2308324 h 2308324"/>
              <a:gd name="connsiteX10" fmla="*/ 2861513 w 3489650"/>
              <a:gd name="connsiteY10" fmla="*/ 2308324 h 2308324"/>
              <a:gd name="connsiteX11" fmla="*/ 2163583 w 3489650"/>
              <a:gd name="connsiteY11" fmla="*/ 2308324 h 2308324"/>
              <a:gd name="connsiteX12" fmla="*/ 1500549 w 3489650"/>
              <a:gd name="connsiteY12" fmla="*/ 2308324 h 2308324"/>
              <a:gd name="connsiteX13" fmla="*/ 732826 w 3489650"/>
              <a:gd name="connsiteY13" fmla="*/ 2308324 h 2308324"/>
              <a:gd name="connsiteX14" fmla="*/ 0 w 3489650"/>
              <a:gd name="connsiteY14" fmla="*/ 2308324 h 2308324"/>
              <a:gd name="connsiteX15" fmla="*/ 0 w 3489650"/>
              <a:gd name="connsiteY15" fmla="*/ 1777409 h 2308324"/>
              <a:gd name="connsiteX16" fmla="*/ 0 w 3489650"/>
              <a:gd name="connsiteY16" fmla="*/ 1200328 h 2308324"/>
              <a:gd name="connsiteX17" fmla="*/ 0 w 3489650"/>
              <a:gd name="connsiteY17" fmla="*/ 646331 h 2308324"/>
              <a:gd name="connsiteX18" fmla="*/ 0 w 3489650"/>
              <a:gd name="connsiteY18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89650" h="2308324" extrusionOk="0">
                <a:moveTo>
                  <a:pt x="0" y="0"/>
                </a:moveTo>
                <a:cubicBezTo>
                  <a:pt x="310205" y="5002"/>
                  <a:pt x="336006" y="-15000"/>
                  <a:pt x="663034" y="0"/>
                </a:cubicBezTo>
                <a:cubicBezTo>
                  <a:pt x="990062" y="15000"/>
                  <a:pt x="978792" y="-10077"/>
                  <a:pt x="1256274" y="0"/>
                </a:cubicBezTo>
                <a:cubicBezTo>
                  <a:pt x="1533756" y="10077"/>
                  <a:pt x="1662772" y="-25843"/>
                  <a:pt x="2023997" y="0"/>
                </a:cubicBezTo>
                <a:cubicBezTo>
                  <a:pt x="2385222" y="25843"/>
                  <a:pt x="2496385" y="-18186"/>
                  <a:pt x="2687031" y="0"/>
                </a:cubicBezTo>
                <a:cubicBezTo>
                  <a:pt x="2877677" y="18186"/>
                  <a:pt x="3289466" y="9186"/>
                  <a:pt x="3489650" y="0"/>
                </a:cubicBezTo>
                <a:cubicBezTo>
                  <a:pt x="3481430" y="196642"/>
                  <a:pt x="3495977" y="376789"/>
                  <a:pt x="3489650" y="623247"/>
                </a:cubicBezTo>
                <a:cubicBezTo>
                  <a:pt x="3483323" y="869705"/>
                  <a:pt x="3476267" y="1043723"/>
                  <a:pt x="3489650" y="1200328"/>
                </a:cubicBezTo>
                <a:cubicBezTo>
                  <a:pt x="3503033" y="1356933"/>
                  <a:pt x="3486807" y="1522361"/>
                  <a:pt x="3489650" y="1777409"/>
                </a:cubicBezTo>
                <a:cubicBezTo>
                  <a:pt x="3492493" y="2032457"/>
                  <a:pt x="3509977" y="2066491"/>
                  <a:pt x="3489650" y="2308324"/>
                </a:cubicBezTo>
                <a:cubicBezTo>
                  <a:pt x="3193214" y="2298493"/>
                  <a:pt x="3056524" y="2312486"/>
                  <a:pt x="2861513" y="2308324"/>
                </a:cubicBezTo>
                <a:cubicBezTo>
                  <a:pt x="2666502" y="2304162"/>
                  <a:pt x="2482554" y="2296362"/>
                  <a:pt x="2163583" y="2308324"/>
                </a:cubicBezTo>
                <a:cubicBezTo>
                  <a:pt x="1844612" y="2320287"/>
                  <a:pt x="1686874" y="2303907"/>
                  <a:pt x="1500549" y="2308324"/>
                </a:cubicBezTo>
                <a:cubicBezTo>
                  <a:pt x="1314224" y="2312741"/>
                  <a:pt x="975922" y="2275347"/>
                  <a:pt x="732826" y="2308324"/>
                </a:cubicBezTo>
                <a:cubicBezTo>
                  <a:pt x="489730" y="2341301"/>
                  <a:pt x="327471" y="2299493"/>
                  <a:pt x="0" y="2308324"/>
                </a:cubicBezTo>
                <a:cubicBezTo>
                  <a:pt x="18030" y="2072260"/>
                  <a:pt x="-16713" y="1967396"/>
                  <a:pt x="0" y="1777409"/>
                </a:cubicBezTo>
                <a:cubicBezTo>
                  <a:pt x="16713" y="1587423"/>
                  <a:pt x="-26487" y="1372729"/>
                  <a:pt x="0" y="1200328"/>
                </a:cubicBezTo>
                <a:cubicBezTo>
                  <a:pt x="26487" y="1027927"/>
                  <a:pt x="12188" y="824903"/>
                  <a:pt x="0" y="646331"/>
                </a:cubicBezTo>
                <a:cubicBezTo>
                  <a:pt x="-12188" y="467759"/>
                  <a:pt x="-29401" y="214000"/>
                  <a:pt x="0" y="0"/>
                </a:cubicBezTo>
                <a:close/>
              </a:path>
            </a:pathLst>
          </a:custGeom>
          <a:noFill/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Attendance Reports 2020-2021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Attendance Reports 2019-2020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Attendance Reports -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Teachers Attendances Reports 2020-2021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Post 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My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Atendances-2019-2020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Attendances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Teachers Attendances Reports 2019-2020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Attendances Reports 2018-2019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Log Out</a:t>
            </a: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F5A83397-442E-4BB3-BA10-D9FF7448D6AE}"/>
              </a:ext>
            </a:extLst>
          </p:cNvPr>
          <p:cNvSpPr/>
          <p:nvPr/>
        </p:nvSpPr>
        <p:spPr>
          <a:xfrm>
            <a:off x="5423377" y="5455729"/>
            <a:ext cx="1654627" cy="646331"/>
          </a:xfrm>
          <a:custGeom>
            <a:avLst/>
            <a:gdLst>
              <a:gd name="connsiteX0" fmla="*/ 0 w 1654627"/>
              <a:gd name="connsiteY0" fmla="*/ 137562 h 550247"/>
              <a:gd name="connsiteX1" fmla="*/ 613132 w 1654627"/>
              <a:gd name="connsiteY1" fmla="*/ 137562 h 550247"/>
              <a:gd name="connsiteX2" fmla="*/ 1202219 w 1654627"/>
              <a:gd name="connsiteY2" fmla="*/ 137562 h 550247"/>
              <a:gd name="connsiteX3" fmla="*/ 1202219 w 1654627"/>
              <a:gd name="connsiteY3" fmla="*/ 0 h 550247"/>
              <a:gd name="connsiteX4" fmla="*/ 1654627 w 1654627"/>
              <a:gd name="connsiteY4" fmla="*/ 275124 h 550247"/>
              <a:gd name="connsiteX5" fmla="*/ 1202219 w 1654627"/>
              <a:gd name="connsiteY5" fmla="*/ 550247 h 550247"/>
              <a:gd name="connsiteX6" fmla="*/ 1202219 w 1654627"/>
              <a:gd name="connsiteY6" fmla="*/ 412685 h 550247"/>
              <a:gd name="connsiteX7" fmla="*/ 637176 w 1654627"/>
              <a:gd name="connsiteY7" fmla="*/ 412685 h 550247"/>
              <a:gd name="connsiteX8" fmla="*/ 0 w 1654627"/>
              <a:gd name="connsiteY8" fmla="*/ 412685 h 550247"/>
              <a:gd name="connsiteX9" fmla="*/ 0 w 1654627"/>
              <a:gd name="connsiteY9" fmla="*/ 137562 h 55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4627" h="550247" extrusionOk="0">
                <a:moveTo>
                  <a:pt x="0" y="137562"/>
                </a:moveTo>
                <a:cubicBezTo>
                  <a:pt x="198273" y="140482"/>
                  <a:pt x="396477" y="130831"/>
                  <a:pt x="613132" y="137562"/>
                </a:cubicBezTo>
                <a:cubicBezTo>
                  <a:pt x="829787" y="144293"/>
                  <a:pt x="950094" y="149683"/>
                  <a:pt x="1202219" y="137562"/>
                </a:cubicBezTo>
                <a:cubicBezTo>
                  <a:pt x="1197590" y="77218"/>
                  <a:pt x="1206292" y="30079"/>
                  <a:pt x="1202219" y="0"/>
                </a:cubicBezTo>
                <a:cubicBezTo>
                  <a:pt x="1324491" y="95881"/>
                  <a:pt x="1506471" y="177036"/>
                  <a:pt x="1654627" y="275124"/>
                </a:cubicBezTo>
                <a:cubicBezTo>
                  <a:pt x="1486844" y="403954"/>
                  <a:pt x="1415055" y="421570"/>
                  <a:pt x="1202219" y="550247"/>
                </a:cubicBezTo>
                <a:cubicBezTo>
                  <a:pt x="1200917" y="489934"/>
                  <a:pt x="1203474" y="464446"/>
                  <a:pt x="1202219" y="412685"/>
                </a:cubicBezTo>
                <a:cubicBezTo>
                  <a:pt x="1041525" y="412680"/>
                  <a:pt x="856728" y="416840"/>
                  <a:pt x="637176" y="412685"/>
                </a:cubicBezTo>
                <a:cubicBezTo>
                  <a:pt x="417624" y="408530"/>
                  <a:pt x="257622" y="419746"/>
                  <a:pt x="0" y="412685"/>
                </a:cubicBezTo>
                <a:cubicBezTo>
                  <a:pt x="8912" y="289402"/>
                  <a:pt x="-4272" y="265552"/>
                  <a:pt x="0" y="137562"/>
                </a:cubicBezTo>
                <a:close/>
              </a:path>
            </a:pathLst>
          </a:custGeom>
          <a:noFill/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685887267">
                  <a:custGeom>
                    <a:avLst/>
                    <a:gdLst>
                      <a:gd name="connsiteX0" fmla="*/ 0 w 1654627"/>
                      <a:gd name="connsiteY0" fmla="*/ 161583 h 646331"/>
                      <a:gd name="connsiteX1" fmla="*/ 613132 w 1654627"/>
                      <a:gd name="connsiteY1" fmla="*/ 161583 h 646331"/>
                      <a:gd name="connsiteX2" fmla="*/ 1202219 w 1654627"/>
                      <a:gd name="connsiteY2" fmla="*/ 161583 h 646331"/>
                      <a:gd name="connsiteX3" fmla="*/ 1202219 w 1654627"/>
                      <a:gd name="connsiteY3" fmla="*/ 0 h 646331"/>
                      <a:gd name="connsiteX4" fmla="*/ 1654627 w 1654627"/>
                      <a:gd name="connsiteY4" fmla="*/ 323166 h 646331"/>
                      <a:gd name="connsiteX5" fmla="*/ 1202219 w 1654627"/>
                      <a:gd name="connsiteY5" fmla="*/ 646331 h 646331"/>
                      <a:gd name="connsiteX6" fmla="*/ 1202219 w 1654627"/>
                      <a:gd name="connsiteY6" fmla="*/ 484747 h 646331"/>
                      <a:gd name="connsiteX7" fmla="*/ 637176 w 1654627"/>
                      <a:gd name="connsiteY7" fmla="*/ 484747 h 646331"/>
                      <a:gd name="connsiteX8" fmla="*/ 0 w 1654627"/>
                      <a:gd name="connsiteY8" fmla="*/ 484747 h 646331"/>
                      <a:gd name="connsiteX9" fmla="*/ 0 w 1654627"/>
                      <a:gd name="connsiteY9" fmla="*/ 161583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54627" h="646331" extrusionOk="0">
                        <a:moveTo>
                          <a:pt x="0" y="161583"/>
                        </a:moveTo>
                        <a:cubicBezTo>
                          <a:pt x="181594" y="209845"/>
                          <a:pt x="403790" y="188650"/>
                          <a:pt x="613132" y="161583"/>
                        </a:cubicBezTo>
                        <a:cubicBezTo>
                          <a:pt x="831559" y="186070"/>
                          <a:pt x="958538" y="186488"/>
                          <a:pt x="1202219" y="161583"/>
                        </a:cubicBezTo>
                        <a:cubicBezTo>
                          <a:pt x="1190762" y="94865"/>
                          <a:pt x="1214371" y="33851"/>
                          <a:pt x="1202219" y="0"/>
                        </a:cubicBezTo>
                        <a:cubicBezTo>
                          <a:pt x="1362924" y="96946"/>
                          <a:pt x="1512520" y="222742"/>
                          <a:pt x="1654627" y="323166"/>
                        </a:cubicBezTo>
                        <a:cubicBezTo>
                          <a:pt x="1474000" y="487183"/>
                          <a:pt x="1410618" y="495811"/>
                          <a:pt x="1202219" y="646331"/>
                        </a:cubicBezTo>
                        <a:cubicBezTo>
                          <a:pt x="1200741" y="580421"/>
                          <a:pt x="1200833" y="551046"/>
                          <a:pt x="1202219" y="484747"/>
                        </a:cubicBezTo>
                        <a:cubicBezTo>
                          <a:pt x="1050856" y="496933"/>
                          <a:pt x="857258" y="497084"/>
                          <a:pt x="637176" y="484747"/>
                        </a:cubicBezTo>
                        <a:cubicBezTo>
                          <a:pt x="405362" y="474988"/>
                          <a:pt x="220855" y="498057"/>
                          <a:pt x="0" y="484747"/>
                        </a:cubicBezTo>
                        <a:cubicBezTo>
                          <a:pt x="10040" y="336685"/>
                          <a:pt x="-2832" y="313210"/>
                          <a:pt x="0" y="161583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b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Members menu</a:t>
            </a:r>
          </a:p>
          <a:p>
            <a:endParaRPr lang="en-US" sz="1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0" name="Arrow: Left 69">
            <a:extLst>
              <a:ext uri="{FF2B5EF4-FFF2-40B4-BE49-F238E27FC236}">
                <a16:creationId xmlns:a16="http://schemas.microsoft.com/office/drawing/2014/main" id="{2475D30C-C3A2-4D8A-8642-C8047734C220}"/>
              </a:ext>
            </a:extLst>
          </p:cNvPr>
          <p:cNvSpPr/>
          <p:nvPr/>
        </p:nvSpPr>
        <p:spPr>
          <a:xfrm>
            <a:off x="4865910" y="4136772"/>
            <a:ext cx="1371602" cy="646331"/>
          </a:xfrm>
          <a:custGeom>
            <a:avLst/>
            <a:gdLst>
              <a:gd name="connsiteX0" fmla="*/ 0 w 1371602"/>
              <a:gd name="connsiteY0" fmla="*/ 458540 h 917079"/>
              <a:gd name="connsiteX1" fmla="*/ 495865 w 1371602"/>
              <a:gd name="connsiteY1" fmla="*/ 0 h 917079"/>
              <a:gd name="connsiteX2" fmla="*/ 495865 w 1371602"/>
              <a:gd name="connsiteY2" fmla="*/ 229270 h 917079"/>
              <a:gd name="connsiteX3" fmla="*/ 942491 w 1371602"/>
              <a:gd name="connsiteY3" fmla="*/ 229270 h 917079"/>
              <a:gd name="connsiteX4" fmla="*/ 1371602 w 1371602"/>
              <a:gd name="connsiteY4" fmla="*/ 229270 h 917079"/>
              <a:gd name="connsiteX5" fmla="*/ 1371602 w 1371602"/>
              <a:gd name="connsiteY5" fmla="*/ 687809 h 917079"/>
              <a:gd name="connsiteX6" fmla="*/ 960006 w 1371602"/>
              <a:gd name="connsiteY6" fmla="*/ 687809 h 917079"/>
              <a:gd name="connsiteX7" fmla="*/ 495865 w 1371602"/>
              <a:gd name="connsiteY7" fmla="*/ 687809 h 917079"/>
              <a:gd name="connsiteX8" fmla="*/ 495865 w 1371602"/>
              <a:gd name="connsiteY8" fmla="*/ 917079 h 917079"/>
              <a:gd name="connsiteX9" fmla="*/ 0 w 1371602"/>
              <a:gd name="connsiteY9" fmla="*/ 458540 h 91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2" h="917079" extrusionOk="0">
                <a:moveTo>
                  <a:pt x="0" y="458540"/>
                </a:moveTo>
                <a:cubicBezTo>
                  <a:pt x="240236" y="222370"/>
                  <a:pt x="333206" y="115335"/>
                  <a:pt x="495865" y="0"/>
                </a:cubicBezTo>
                <a:cubicBezTo>
                  <a:pt x="501324" y="109457"/>
                  <a:pt x="495953" y="159810"/>
                  <a:pt x="495865" y="229270"/>
                </a:cubicBezTo>
                <a:cubicBezTo>
                  <a:pt x="666065" y="209135"/>
                  <a:pt x="780900" y="214399"/>
                  <a:pt x="942491" y="229270"/>
                </a:cubicBezTo>
                <a:cubicBezTo>
                  <a:pt x="1104082" y="244141"/>
                  <a:pt x="1225434" y="225275"/>
                  <a:pt x="1371602" y="229270"/>
                </a:cubicBezTo>
                <a:cubicBezTo>
                  <a:pt x="1387479" y="395883"/>
                  <a:pt x="1384118" y="490722"/>
                  <a:pt x="1371602" y="687809"/>
                </a:cubicBezTo>
                <a:cubicBezTo>
                  <a:pt x="1263609" y="670747"/>
                  <a:pt x="1115714" y="702042"/>
                  <a:pt x="960006" y="687809"/>
                </a:cubicBezTo>
                <a:cubicBezTo>
                  <a:pt x="804298" y="673576"/>
                  <a:pt x="664034" y="694720"/>
                  <a:pt x="495865" y="687809"/>
                </a:cubicBezTo>
                <a:cubicBezTo>
                  <a:pt x="491089" y="782974"/>
                  <a:pt x="507195" y="832647"/>
                  <a:pt x="495865" y="917079"/>
                </a:cubicBezTo>
                <a:cubicBezTo>
                  <a:pt x="307113" y="778689"/>
                  <a:pt x="205655" y="687334"/>
                  <a:pt x="0" y="458540"/>
                </a:cubicBezTo>
                <a:close/>
              </a:path>
            </a:pathLst>
          </a:custGeom>
          <a:noFill/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107423051">
                  <a:custGeom>
                    <a:avLst/>
                    <a:gdLst>
                      <a:gd name="connsiteX0" fmla="*/ 0 w 1371602"/>
                      <a:gd name="connsiteY0" fmla="*/ 323166 h 646331"/>
                      <a:gd name="connsiteX1" fmla="*/ 349471 w 1371602"/>
                      <a:gd name="connsiteY1" fmla="*/ 0 h 646331"/>
                      <a:gd name="connsiteX2" fmla="*/ 349471 w 1371602"/>
                      <a:gd name="connsiteY2" fmla="*/ 161583 h 646331"/>
                      <a:gd name="connsiteX3" fmla="*/ 870758 w 1371602"/>
                      <a:gd name="connsiteY3" fmla="*/ 161583 h 646331"/>
                      <a:gd name="connsiteX4" fmla="*/ 1371602 w 1371602"/>
                      <a:gd name="connsiteY4" fmla="*/ 161583 h 646331"/>
                      <a:gd name="connsiteX5" fmla="*/ 1371602 w 1371602"/>
                      <a:gd name="connsiteY5" fmla="*/ 484748 h 646331"/>
                      <a:gd name="connsiteX6" fmla="*/ 891200 w 1371602"/>
                      <a:gd name="connsiteY6" fmla="*/ 484748 h 646331"/>
                      <a:gd name="connsiteX7" fmla="*/ 349471 w 1371602"/>
                      <a:gd name="connsiteY7" fmla="*/ 484748 h 646331"/>
                      <a:gd name="connsiteX8" fmla="*/ 349471 w 1371602"/>
                      <a:gd name="connsiteY8" fmla="*/ 646331 h 646331"/>
                      <a:gd name="connsiteX9" fmla="*/ 0 w 1371602"/>
                      <a:gd name="connsiteY9" fmla="*/ 323166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71602" h="646331" extrusionOk="0">
                        <a:moveTo>
                          <a:pt x="0" y="323166"/>
                        </a:moveTo>
                        <a:cubicBezTo>
                          <a:pt x="120562" y="188538"/>
                          <a:pt x="235199" y="92333"/>
                          <a:pt x="349471" y="0"/>
                        </a:cubicBezTo>
                        <a:cubicBezTo>
                          <a:pt x="346798" y="35444"/>
                          <a:pt x="351789" y="114367"/>
                          <a:pt x="349471" y="161583"/>
                        </a:cubicBezTo>
                        <a:cubicBezTo>
                          <a:pt x="486942" y="146134"/>
                          <a:pt x="708246" y="180722"/>
                          <a:pt x="870758" y="161583"/>
                        </a:cubicBezTo>
                        <a:cubicBezTo>
                          <a:pt x="1033270" y="142444"/>
                          <a:pt x="1265013" y="171017"/>
                          <a:pt x="1371602" y="161583"/>
                        </a:cubicBezTo>
                        <a:cubicBezTo>
                          <a:pt x="1367190" y="275896"/>
                          <a:pt x="1365935" y="418046"/>
                          <a:pt x="1371602" y="484748"/>
                        </a:cubicBezTo>
                        <a:cubicBezTo>
                          <a:pt x="1140277" y="475962"/>
                          <a:pt x="1058033" y="486354"/>
                          <a:pt x="891200" y="484748"/>
                        </a:cubicBezTo>
                        <a:cubicBezTo>
                          <a:pt x="724367" y="483142"/>
                          <a:pt x="536106" y="466491"/>
                          <a:pt x="349471" y="484748"/>
                        </a:cubicBezTo>
                        <a:cubicBezTo>
                          <a:pt x="345049" y="533336"/>
                          <a:pt x="348491" y="613027"/>
                          <a:pt x="349471" y="646331"/>
                        </a:cubicBezTo>
                        <a:cubicBezTo>
                          <a:pt x="250006" y="585231"/>
                          <a:pt x="107681" y="407338"/>
                          <a:pt x="0" y="32316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</a:rPr>
              <a:t>Main menu</a:t>
            </a:r>
          </a:p>
          <a:p>
            <a:endParaRPr lang="en-US" sz="1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7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CD0F-7069-41E5-BDF9-1FEAF2C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24" y="867308"/>
            <a:ext cx="4068147" cy="14280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cap="all" spc="1500" dirty="0">
                <a:ea typeface="Source Sans Pro SemiBold" panose="020B0603030403020204" pitchFamily="34" charset="0"/>
              </a:rPr>
              <a:t>Home Page  </a:t>
            </a:r>
            <a:endParaRPr lang="en-US" sz="2800" b="1" i="1" cap="all" spc="300" dirty="0">
              <a:ea typeface="Source Sans Pro SemiBold" panose="020B0603030403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A6BA5C5-B20D-4072-A1E0-ECBB856EF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9094" y="680696"/>
            <a:ext cx="2294833" cy="5496608"/>
          </a:xfrm>
          <a:prstGeom prst="rect">
            <a:avLst/>
          </a:prstGeom>
          <a:ln w="28575"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70DD39-A9C3-45B2-ACDF-9A5A3AD7F65A}"/>
              </a:ext>
            </a:extLst>
          </p:cNvPr>
          <p:cNvSpPr/>
          <p:nvPr/>
        </p:nvSpPr>
        <p:spPr>
          <a:xfrm>
            <a:off x="840501" y="4998736"/>
            <a:ext cx="3768906" cy="541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https://www.brooklynarmenians.org/</a:t>
            </a:r>
            <a:endParaRPr lang="en-US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6A5D1A-D051-432C-895C-C39413D8FFF3}"/>
              </a:ext>
            </a:extLst>
          </p:cNvPr>
          <p:cNvSpPr txBox="1"/>
          <p:nvPr/>
        </p:nvSpPr>
        <p:spPr>
          <a:xfrm>
            <a:off x="1444347" y="3228515"/>
            <a:ext cx="2876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cap="all" spc="300" dirty="0"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(All classes) </a:t>
            </a:r>
            <a:br>
              <a:rPr lang="en-US" sz="2400" b="1" i="1" cap="all" spc="300" dirty="0">
                <a:ea typeface="Source Sans Pro SemiBold" panose="020B0603030403020204" pitchFamily="34" charset="0"/>
              </a:rPr>
            </a:br>
            <a:br>
              <a:rPr lang="en-US" sz="2400" b="1" i="1" cap="all" spc="300" dirty="0">
                <a:ea typeface="Source Sans Pro SemiBold" panose="020B0603030403020204" pitchFamily="34" charset="0"/>
              </a:rPr>
            </a:br>
            <a:r>
              <a:rPr lang="en-US" sz="2400" b="1" i="1" cap="all" spc="300" dirty="0">
                <a:ea typeface="Source Sans Pro SemiBold" panose="020B0603030403020204" pitchFamily="34" charset="0"/>
              </a:rPr>
              <a:t>PC Version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AD0550-B6C7-4781-AEBF-058D1AAF4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301" y="972835"/>
            <a:ext cx="4212321" cy="4798597"/>
          </a:xfrm>
          <a:prstGeom prst="rect">
            <a:avLst/>
          </a:prstGeom>
          <a:effectLst>
            <a:glow rad="127000">
              <a:schemeClr val="accent5">
                <a:alpha val="0"/>
              </a:schemeClr>
            </a:glow>
            <a:outerShdw blurRad="50800" dist="50800" dir="5400000" algn="ctr" rotWithShape="0">
              <a:schemeClr val="bg2">
                <a:alpha val="83000"/>
              </a:schemeClr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984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CD0F-7069-41E5-BDF9-1FEAF2C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16" y="1278294"/>
            <a:ext cx="4417395" cy="18148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cap="all" spc="600" dirty="0">
                <a:ea typeface="Source Sans Pro SemiBold" panose="020B0603030403020204" pitchFamily="34" charset="0"/>
              </a:rPr>
              <a:t>News Page</a:t>
            </a:r>
            <a:br>
              <a:rPr lang="en-US" b="1" cap="all" spc="600" dirty="0">
                <a:ea typeface="Source Sans Pro SemiBold" panose="020B0603030403020204" pitchFamily="34" charset="0"/>
              </a:rPr>
            </a:br>
            <a:br>
              <a:rPr lang="en-US" sz="4700" b="1" cap="all" spc="1500" dirty="0">
                <a:ea typeface="Source Sans Pro SemiBold" panose="020B0603030403020204" pitchFamily="34" charset="0"/>
              </a:rPr>
            </a:br>
            <a:r>
              <a:rPr lang="en-US" sz="3200" i="1" cap="all" dirty="0">
                <a:ea typeface="Source Sans Pro SemiBold" panose="020B0603030403020204" pitchFamily="34" charset="0"/>
              </a:rPr>
              <a:t>PC Browser version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769A87-890A-4C65-AA03-63EDCE7DB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196" b="-3"/>
          <a:stretch/>
        </p:blipFill>
        <p:spPr>
          <a:xfrm>
            <a:off x="6550090" y="695744"/>
            <a:ext cx="4643119" cy="5471355"/>
          </a:xfrm>
          <a:prstGeom prst="rect">
            <a:avLst/>
          </a:prstGeom>
          <a:ln w="2857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75A49-DE48-472C-AD17-FAB8B99A9E5E}"/>
              </a:ext>
            </a:extLst>
          </p:cNvPr>
          <p:cNvSpPr txBox="1"/>
          <p:nvPr/>
        </p:nvSpPr>
        <p:spPr>
          <a:xfrm>
            <a:off x="1065184" y="4423787"/>
            <a:ext cx="4736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https://www.brooklynarmenians.org/news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6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CD0F-7069-41E5-BDF9-1FEAF2C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25" y="1412966"/>
            <a:ext cx="4429556" cy="18267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cap="all" spc="600" dirty="0">
                <a:ea typeface="Source Sans Pro SemiBold" panose="020B0603030403020204" pitchFamily="34" charset="0"/>
              </a:rPr>
              <a:t>Post’s Page</a:t>
            </a:r>
            <a:br>
              <a:rPr lang="en-US" sz="4200" b="1" cap="all" spc="1500" dirty="0">
                <a:ea typeface="Source Sans Pro SemiBold" panose="020B0603030403020204" pitchFamily="34" charset="0"/>
              </a:rPr>
            </a:br>
            <a:br>
              <a:rPr lang="en-US" sz="4200" b="1" cap="all" spc="1500" dirty="0">
                <a:ea typeface="Source Sans Pro SemiBold" panose="020B0603030403020204" pitchFamily="34" charset="0"/>
              </a:rPr>
            </a:br>
            <a:r>
              <a:rPr lang="en-US" sz="3200" i="1" cap="all" dirty="0">
                <a:ea typeface="Source Sans Pro SemiBold" panose="020B0603030403020204" pitchFamily="34" charset="0"/>
              </a:rPr>
              <a:t>PC Browser version</a:t>
            </a:r>
          </a:p>
        </p:txBody>
      </p:sp>
      <p:pic>
        <p:nvPicPr>
          <p:cNvPr id="19" name="Content Placeholder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9568E2-14D9-4F6D-9B9A-22EBD3580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6" r="3" b="3"/>
          <a:stretch/>
        </p:blipFill>
        <p:spPr>
          <a:xfrm>
            <a:off x="6590921" y="682702"/>
            <a:ext cx="4661144" cy="5492596"/>
          </a:xfrm>
          <a:prstGeom prst="rect">
            <a:avLst/>
          </a:prstGeom>
          <a:ln w="28575"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DAF9856-7D92-4D6C-86A2-4804E7DCDE18}"/>
              </a:ext>
            </a:extLst>
          </p:cNvPr>
          <p:cNvSpPr txBox="1"/>
          <p:nvPr/>
        </p:nvSpPr>
        <p:spPr>
          <a:xfrm>
            <a:off x="1018275" y="4926790"/>
            <a:ext cx="4736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https://www.brooklynarmenians.org/post/manage-your-blog-from-your-live-site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269F63E-4D28-4D2C-B4E0-15D7CD5FCD42}"/>
              </a:ext>
            </a:extLst>
          </p:cNvPr>
          <p:cNvSpPr/>
          <p:nvPr/>
        </p:nvSpPr>
        <p:spPr>
          <a:xfrm>
            <a:off x="1948135" y="3711364"/>
            <a:ext cx="1887523" cy="91440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Select any post from the News page</a:t>
            </a:r>
          </a:p>
        </p:txBody>
      </p:sp>
    </p:spTree>
    <p:extLst>
      <p:ext uri="{BB962C8B-B14F-4D97-AF65-F5344CB8AC3E}">
        <p14:creationId xmlns:p14="http://schemas.microsoft.com/office/powerpoint/2010/main" val="36834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F07970C5-2E72-4691-B06C-99696938E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87" t="9437" r="3129" b="10129"/>
          <a:stretch/>
        </p:blipFill>
        <p:spPr>
          <a:xfrm>
            <a:off x="1754154" y="1679510"/>
            <a:ext cx="8405977" cy="4507553"/>
          </a:xfrm>
          <a:prstGeom prst="rect">
            <a:avLst/>
          </a:prstGeom>
          <a:ln w="285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A6CD0F-7069-41E5-BDF9-1FEAF2C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90" y="709128"/>
            <a:ext cx="10701307" cy="9703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b="1" cap="all" spc="600" dirty="0">
                <a:ea typeface="Source Sans Pro SemiBold" panose="020B0603030403020204" pitchFamily="34" charset="0"/>
              </a:rPr>
              <a:t>Registration- Submenu &amp; Page</a:t>
            </a:r>
            <a:br>
              <a:rPr lang="en-US" sz="2000" b="1" cap="all" spc="1500" dirty="0">
                <a:ea typeface="Source Sans Pro SemiBold" panose="020B0603030403020204" pitchFamily="34" charset="0"/>
              </a:rPr>
            </a:br>
            <a:br>
              <a:rPr lang="en-US" sz="1000" b="1" cap="all" spc="1500" dirty="0">
                <a:ea typeface="Source Sans Pro SemiBold" panose="020B0603030403020204" pitchFamily="34" charset="0"/>
              </a:rPr>
            </a:br>
            <a:r>
              <a:rPr lang="en-US" sz="2000" b="1" i="1" cap="all" spc="1500" dirty="0">
                <a:ea typeface="Source Sans Pro SemiBold" panose="020B0603030403020204" pitchFamily="34" charset="0"/>
              </a:rPr>
              <a:t>PC version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AA6B9F-FADA-406E-93E4-17FCE248543A}"/>
              </a:ext>
            </a:extLst>
          </p:cNvPr>
          <p:cNvSpPr txBox="1"/>
          <p:nvPr/>
        </p:nvSpPr>
        <p:spPr>
          <a:xfrm>
            <a:off x="2593910" y="5533280"/>
            <a:ext cx="43449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https://www.brooklynarmenians.org/registration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9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CD0F-7069-41E5-BDF9-1FEAF2C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48" y="796954"/>
            <a:ext cx="4527572" cy="2072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cap="all" spc="600" dirty="0">
                <a:ea typeface="Source Sans Pro SemiBold" panose="020B0603030403020204" pitchFamily="34" charset="0"/>
              </a:rPr>
              <a:t>New Students</a:t>
            </a:r>
            <a:br>
              <a:rPr lang="en-US" sz="2800" b="1" cap="all" spc="600" dirty="0">
                <a:ea typeface="Source Sans Pro SemiBold" panose="020B0603030403020204" pitchFamily="34" charset="0"/>
              </a:rPr>
            </a:br>
            <a:r>
              <a:rPr lang="en-US" sz="2800" b="1" cap="all" spc="600" dirty="0">
                <a:ea typeface="Source Sans Pro SemiBold" panose="020B0603030403020204" pitchFamily="34" charset="0"/>
              </a:rPr>
              <a:t>Registration</a:t>
            </a:r>
            <a:br>
              <a:rPr lang="en-US" sz="2800" b="1" cap="all" spc="600" dirty="0">
                <a:ea typeface="Source Sans Pro SemiBold" panose="020B0603030403020204" pitchFamily="34" charset="0"/>
              </a:rPr>
            </a:br>
            <a:br>
              <a:rPr lang="en-US" sz="800" b="1" cap="all" spc="600" dirty="0">
                <a:ea typeface="Source Sans Pro SemiBold" panose="020B0603030403020204" pitchFamily="34" charset="0"/>
              </a:rPr>
            </a:br>
            <a:r>
              <a:rPr lang="en-US" sz="2400" b="1" cap="all" spc="600" dirty="0">
                <a:ea typeface="Source Sans Pro SemiBold" panose="020B0603030403020204" pitchFamily="34" charset="0"/>
              </a:rPr>
              <a:t>Page</a:t>
            </a:r>
            <a:br>
              <a:rPr lang="en-US" sz="2000" b="1" cap="all" spc="1500" dirty="0">
                <a:ea typeface="Source Sans Pro SemiBold" panose="020B0603030403020204" pitchFamily="34" charset="0"/>
              </a:rPr>
            </a:br>
            <a:br>
              <a:rPr lang="en-US" sz="1000" b="1" cap="all" spc="1500" dirty="0">
                <a:ea typeface="Source Sans Pro SemiBold" panose="020B0603030403020204" pitchFamily="34" charset="0"/>
              </a:rPr>
            </a:br>
            <a:r>
              <a:rPr lang="en-US" sz="2000" b="1" i="1" cap="all" spc="1500" dirty="0">
                <a:ea typeface="Source Sans Pro SemiBold" panose="020B0603030403020204" pitchFamily="34" charset="0"/>
              </a:rPr>
              <a:t>PC version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AA6B9F-FADA-406E-93E4-17FCE248543A}"/>
              </a:ext>
            </a:extLst>
          </p:cNvPr>
          <p:cNvSpPr txBox="1"/>
          <p:nvPr/>
        </p:nvSpPr>
        <p:spPr>
          <a:xfrm>
            <a:off x="1172062" y="5629925"/>
            <a:ext cx="5443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https://www.brooklynarmenians.org/new-student-registration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CB3115-4453-49F3-8F22-F52F664C6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2253" y="702997"/>
            <a:ext cx="3978066" cy="5398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DFA85-3977-4996-A277-A8CA7F41A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61" y="2389489"/>
            <a:ext cx="5535959" cy="30535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655B06E-B973-4BAC-A519-8DBF1CA71BBF}"/>
              </a:ext>
            </a:extLst>
          </p:cNvPr>
          <p:cNvGrpSpPr/>
          <p:nvPr/>
        </p:nvGrpSpPr>
        <p:grpSpPr>
          <a:xfrm rot="18536404">
            <a:off x="4576568" y="3640566"/>
            <a:ext cx="945381" cy="914400"/>
            <a:chOff x="2911829" y="1611354"/>
            <a:chExt cx="945381" cy="914400"/>
          </a:xfrm>
        </p:grpSpPr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06E9AD53-13D3-49A7-A7A0-0CDAAB35D1BE}"/>
                </a:ext>
              </a:extLst>
            </p:cNvPr>
            <p:cNvSpPr/>
            <p:nvPr/>
          </p:nvSpPr>
          <p:spPr>
            <a:xfrm rot="7780439">
              <a:off x="3046588" y="1575450"/>
              <a:ext cx="681537" cy="911031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  <a:alpha val="36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187016-5D0B-4C89-BAC8-EA5AFDEAAFAB}"/>
                </a:ext>
              </a:extLst>
            </p:cNvPr>
            <p:cNvSpPr/>
            <p:nvPr/>
          </p:nvSpPr>
          <p:spPr>
            <a:xfrm rot="2487511">
              <a:off x="2911829" y="1611354"/>
              <a:ext cx="945381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Click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896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BDC5EA0-B34B-4859-ACE9-0A71C62EE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88" y="2362974"/>
            <a:ext cx="5895630" cy="325198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3EA7EB1-6373-49B2-AA98-CF55B7B85D06}"/>
              </a:ext>
            </a:extLst>
          </p:cNvPr>
          <p:cNvGrpSpPr/>
          <p:nvPr/>
        </p:nvGrpSpPr>
        <p:grpSpPr>
          <a:xfrm rot="18536404">
            <a:off x="4096097" y="4221773"/>
            <a:ext cx="962754" cy="914400"/>
            <a:chOff x="2931841" y="1606951"/>
            <a:chExt cx="962754" cy="914400"/>
          </a:xfrm>
        </p:grpSpPr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DDF3DAE7-0FFC-4751-A7DF-0F01AEBF9720}"/>
                </a:ext>
              </a:extLst>
            </p:cNvPr>
            <p:cNvSpPr/>
            <p:nvPr/>
          </p:nvSpPr>
          <p:spPr>
            <a:xfrm rot="7780439">
              <a:off x="3046588" y="1575450"/>
              <a:ext cx="681537" cy="911031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  <a:alpha val="36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301DA2-AE34-41B3-8490-E1CCE5C181E6}"/>
                </a:ext>
              </a:extLst>
            </p:cNvPr>
            <p:cNvSpPr/>
            <p:nvPr/>
          </p:nvSpPr>
          <p:spPr>
            <a:xfrm rot="2487511">
              <a:off x="2949214" y="1606951"/>
              <a:ext cx="945381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Click here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A6CD0F-7069-41E5-BDF9-1FEAF2C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83" y="796954"/>
            <a:ext cx="4527572" cy="2072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b="1" cap="all" spc="600" dirty="0">
                <a:ea typeface="Source Sans Pro SemiBold" panose="020B0603030403020204" pitchFamily="34" charset="0"/>
              </a:rPr>
              <a:t>Existing Students Registration</a:t>
            </a:r>
            <a:br>
              <a:rPr lang="en-US" sz="800" b="1" cap="all" spc="600" dirty="0">
                <a:ea typeface="Source Sans Pro SemiBold" panose="020B0603030403020204" pitchFamily="34" charset="0"/>
              </a:rPr>
            </a:br>
            <a:r>
              <a:rPr lang="en-US" sz="2400" b="1" cap="all" spc="600" dirty="0">
                <a:ea typeface="Source Sans Pro SemiBold" panose="020B0603030403020204" pitchFamily="34" charset="0"/>
              </a:rPr>
              <a:t>Page</a:t>
            </a:r>
            <a:br>
              <a:rPr lang="en-US" sz="2000" b="1" cap="all" spc="1500" dirty="0">
                <a:ea typeface="Source Sans Pro SemiBold" panose="020B0603030403020204" pitchFamily="34" charset="0"/>
              </a:rPr>
            </a:br>
            <a:br>
              <a:rPr lang="en-US" sz="1000" b="1" cap="all" spc="1500" dirty="0">
                <a:ea typeface="Source Sans Pro SemiBold" panose="020B0603030403020204" pitchFamily="34" charset="0"/>
              </a:rPr>
            </a:br>
            <a:r>
              <a:rPr lang="en-US" sz="2000" b="1" i="1" cap="all" spc="1500" dirty="0">
                <a:ea typeface="Source Sans Pro SemiBold" panose="020B0603030403020204" pitchFamily="34" charset="0"/>
              </a:rPr>
              <a:t>PC version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AA6B9F-FADA-406E-93E4-17FCE248543A}"/>
              </a:ext>
            </a:extLst>
          </p:cNvPr>
          <p:cNvSpPr txBox="1"/>
          <p:nvPr/>
        </p:nvSpPr>
        <p:spPr>
          <a:xfrm>
            <a:off x="841383" y="5784404"/>
            <a:ext cx="61558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https://www.brooklynarmenians.org/student-registration-2020-2021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8DA77E-244E-44B1-93E2-F7DA3601F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11970" y="946251"/>
            <a:ext cx="5408295" cy="4303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C0042E-7B51-4C09-88CD-BC1233EE5018}"/>
              </a:ext>
            </a:extLst>
          </p:cNvPr>
          <p:cNvSpPr txBox="1"/>
          <p:nvPr/>
        </p:nvSpPr>
        <p:spPr>
          <a:xfrm>
            <a:off x="1285173" y="3322957"/>
            <a:ext cx="4193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Source Sans Pro SemiBold" panose="020B0603030403020204" pitchFamily="34" charset="0"/>
                <a:cs typeface="Arial" panose="020B0604020202020204" pitchFamily="34" charset="0"/>
              </a:rPr>
              <a:t>    This is a short form for previously registered students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52212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CD0F-7069-41E5-BDF9-1FEAF2C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072" y="796953"/>
            <a:ext cx="4527572" cy="2072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cap="all" spc="600" dirty="0">
                <a:ea typeface="Source Sans Pro SemiBold" panose="020B0603030403020204" pitchFamily="34" charset="0"/>
              </a:rPr>
              <a:t>New Students</a:t>
            </a:r>
            <a:br>
              <a:rPr lang="en-US" sz="2800" b="1" cap="all" spc="600" dirty="0">
                <a:ea typeface="Source Sans Pro SemiBold" panose="020B0603030403020204" pitchFamily="34" charset="0"/>
              </a:rPr>
            </a:br>
            <a:r>
              <a:rPr lang="en-US" sz="2800" b="1" cap="all" spc="600" dirty="0">
                <a:ea typeface="Source Sans Pro SemiBold" panose="020B0603030403020204" pitchFamily="34" charset="0"/>
              </a:rPr>
              <a:t>Registration</a:t>
            </a:r>
            <a:br>
              <a:rPr lang="en-US" sz="2800" b="1" cap="all" spc="600" dirty="0">
                <a:ea typeface="Source Sans Pro SemiBold" panose="020B0603030403020204" pitchFamily="34" charset="0"/>
              </a:rPr>
            </a:br>
            <a:br>
              <a:rPr lang="en-US" sz="800" b="1" cap="all" spc="600" dirty="0">
                <a:ea typeface="Source Sans Pro SemiBold" panose="020B0603030403020204" pitchFamily="34" charset="0"/>
              </a:rPr>
            </a:br>
            <a:r>
              <a:rPr lang="en-US" sz="2400" b="1" cap="all" spc="600" dirty="0">
                <a:ea typeface="Source Sans Pro SemiBold" panose="020B0603030403020204" pitchFamily="34" charset="0"/>
              </a:rPr>
              <a:t>Page</a:t>
            </a:r>
            <a:br>
              <a:rPr lang="en-US" sz="2000" b="1" cap="all" spc="1500" dirty="0">
                <a:ea typeface="Source Sans Pro SemiBold" panose="020B0603030403020204" pitchFamily="34" charset="0"/>
              </a:rPr>
            </a:br>
            <a:br>
              <a:rPr lang="en-US" sz="1000" b="1" cap="all" spc="1500" dirty="0">
                <a:ea typeface="Source Sans Pro SemiBold" panose="020B0603030403020204" pitchFamily="34" charset="0"/>
              </a:rPr>
            </a:br>
            <a:r>
              <a:rPr lang="en-US" sz="2000" b="1" i="1" cap="all" spc="1500" dirty="0">
                <a:ea typeface="Source Sans Pro SemiBold" panose="020B0603030403020204" pitchFamily="34" charset="0"/>
              </a:rPr>
              <a:t>PC version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AA6B9F-FADA-406E-93E4-17FCE248543A}"/>
              </a:ext>
            </a:extLst>
          </p:cNvPr>
          <p:cNvSpPr txBox="1"/>
          <p:nvPr/>
        </p:nvSpPr>
        <p:spPr>
          <a:xfrm>
            <a:off x="1120492" y="5565383"/>
            <a:ext cx="58801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https://www.brooklynarmenians.org/student-registration-2020-2021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F8548E-F447-417E-BD91-FB448281D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5869" y="676237"/>
            <a:ext cx="2734810" cy="5505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DF1106-E71E-4D39-93BD-A4E54B08EA15}"/>
              </a:ext>
            </a:extLst>
          </p:cNvPr>
          <p:cNvSpPr txBox="1"/>
          <p:nvPr/>
        </p:nvSpPr>
        <p:spPr>
          <a:xfrm>
            <a:off x="1317072" y="3340045"/>
            <a:ext cx="5226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student has already been registered in our school (last 2 years),  please submit this short form to register for new educational year.</a:t>
            </a:r>
            <a:br>
              <a:rPr lang="en-US" dirty="0"/>
            </a:br>
            <a:r>
              <a:rPr lang="en-US" dirty="0"/>
              <a:t>The email address is required to use for the online classes, video  meeting invitations and home tasks assignments.</a:t>
            </a:r>
          </a:p>
        </p:txBody>
      </p:sp>
    </p:spTree>
    <p:extLst>
      <p:ext uri="{BB962C8B-B14F-4D97-AF65-F5344CB8AC3E}">
        <p14:creationId xmlns:p14="http://schemas.microsoft.com/office/powerpoint/2010/main" val="832902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174</TotalTime>
  <Words>489</Words>
  <Application>Microsoft Office PowerPoint</Application>
  <PresentationFormat>Widescreen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Nova</vt:lpstr>
      <vt:lpstr>Garamond</vt:lpstr>
      <vt:lpstr>Google Sans</vt:lpstr>
      <vt:lpstr>Organic</vt:lpstr>
      <vt:lpstr>Brooklyn Armenian School</vt:lpstr>
      <vt:lpstr>Main Menu  - PC Browser version</vt:lpstr>
      <vt:lpstr>Home Page  </vt:lpstr>
      <vt:lpstr>News Page  PC Browser version</vt:lpstr>
      <vt:lpstr>Post’s Page  PC Browser version</vt:lpstr>
      <vt:lpstr>Registration- Submenu &amp; Page  PC version</vt:lpstr>
      <vt:lpstr>New Students Registration  Page  PC version</vt:lpstr>
      <vt:lpstr>Existing Students Registration Page  PC version</vt:lpstr>
      <vt:lpstr>New Students Registration  Page  PC version</vt:lpstr>
      <vt:lpstr>New Community Member Registration  Page  PC version</vt:lpstr>
      <vt:lpstr>Tuitions and Donations Menu &amp; Page  PC version</vt:lpstr>
      <vt:lpstr>Tuitions and Donations Menu &amp; Page  PC version</vt:lpstr>
      <vt:lpstr>Calendar Page      PC version</vt:lpstr>
      <vt:lpstr>Students Projects Page    PC version</vt:lpstr>
      <vt:lpstr>Home Page  Mobile version</vt:lpstr>
      <vt:lpstr>Home Page   </vt:lpstr>
      <vt:lpstr>Home - Submenu – Mobile Version</vt:lpstr>
      <vt:lpstr>Registration - Submenu– Mobile Version</vt:lpstr>
      <vt:lpstr>Member’s Menu – Submenu – Mobile Version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Brooklyn Armenian School</dc:title>
  <dc:creator>Arman Melkumyan</dc:creator>
  <cp:lastModifiedBy>Arman Melkumyan</cp:lastModifiedBy>
  <cp:revision>12</cp:revision>
  <dcterms:created xsi:type="dcterms:W3CDTF">2020-09-23T05:37:38Z</dcterms:created>
  <dcterms:modified xsi:type="dcterms:W3CDTF">2020-09-26T19:55:46Z</dcterms:modified>
</cp:coreProperties>
</file>